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8507" r:id="rId1"/>
    <p:sldMasterId id="2147488707" r:id="rId2"/>
    <p:sldMasterId id="2147488719" r:id="rId3"/>
    <p:sldMasterId id="2147488731" r:id="rId4"/>
    <p:sldMasterId id="2147489774" r:id="rId5"/>
    <p:sldMasterId id="2147489786" r:id="rId6"/>
    <p:sldMasterId id="2147489873" r:id="rId7"/>
    <p:sldMasterId id="2147491050" r:id="rId8"/>
    <p:sldMasterId id="2147492385" r:id="rId9"/>
  </p:sldMasterIdLst>
  <p:notesMasterIdLst>
    <p:notesMasterId r:id="rId33"/>
  </p:notesMasterIdLst>
  <p:handoutMasterIdLst>
    <p:handoutMasterId r:id="rId34"/>
  </p:handoutMasterIdLst>
  <p:sldIdLst>
    <p:sldId id="260" r:id="rId10"/>
    <p:sldId id="262" r:id="rId11"/>
    <p:sldId id="287" r:id="rId12"/>
    <p:sldId id="289" r:id="rId13"/>
    <p:sldId id="290" r:id="rId14"/>
    <p:sldId id="291" r:id="rId15"/>
    <p:sldId id="292" r:id="rId16"/>
    <p:sldId id="293" r:id="rId17"/>
    <p:sldId id="294" r:id="rId18"/>
    <p:sldId id="295" r:id="rId19"/>
    <p:sldId id="296" r:id="rId20"/>
    <p:sldId id="288" r:id="rId21"/>
    <p:sldId id="264" r:id="rId22"/>
    <p:sldId id="265" r:id="rId23"/>
    <p:sldId id="266" r:id="rId24"/>
    <p:sldId id="282" r:id="rId25"/>
    <p:sldId id="283" r:id="rId26"/>
    <p:sldId id="284" r:id="rId27"/>
    <p:sldId id="285" r:id="rId28"/>
    <p:sldId id="286" r:id="rId29"/>
    <p:sldId id="281" r:id="rId30"/>
    <p:sldId id="297" r:id="rId31"/>
    <p:sldId id="258" r:id="rId32"/>
  </p:sldIdLst>
  <p:sldSz cx="12192000" cy="6858000"/>
  <p:notesSz cx="7099300" cy="102362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30" y="62"/>
      </p:cViewPr>
      <p:guideLst>
        <p:guide orient="horz" pos="2160"/>
        <p:guide pos="3840"/>
      </p:guideLst>
    </p:cSldViewPr>
  </p:slideViewPr>
  <p:notesTextViewPr>
    <p:cViewPr>
      <p:scale>
        <a:sx n="3" d="2"/>
        <a:sy n="3" d="2"/>
      </p:scale>
      <p:origin x="0" y="-5"/>
    </p:cViewPr>
  </p:notesTextViewPr>
  <p:sorterViewPr>
    <p:cViewPr>
      <p:scale>
        <a:sx n="98" d="100"/>
        <a:sy n="98" d="100"/>
      </p:scale>
      <p:origin x="0" y="0"/>
    </p:cViewPr>
  </p:sorterViewPr>
  <p:notesViewPr>
    <p:cSldViewPr>
      <p:cViewPr varScale="1">
        <p:scale>
          <a:sx n="64" d="100"/>
          <a:sy n="64" d="100"/>
        </p:scale>
        <p:origin x="202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2F6FAF-8DCA-4961-8CDA-8983C20B8AE2}"/>
              </a:ext>
            </a:extLst>
          </p:cNvPr>
          <p:cNvSpPr>
            <a:spLocks noGrp="1"/>
          </p:cNvSpPr>
          <p:nvPr>
            <p:ph type="hdr" sz="quarter"/>
          </p:nvPr>
        </p:nvSpPr>
        <p:spPr>
          <a:xfrm>
            <a:off x="0" y="0"/>
            <a:ext cx="3076575" cy="511175"/>
          </a:xfrm>
          <a:prstGeom prst="rect">
            <a:avLst/>
          </a:prstGeom>
        </p:spPr>
        <p:txBody>
          <a:bodyPr vert="horz" wrap="square" lIns="95464" tIns="47733" rIns="95464" bIns="47733" numCol="1" anchor="t" anchorCtr="0" compatLnSpc="1">
            <a:prstTxWarp prst="textNoShape">
              <a:avLst/>
            </a:prstTxWarp>
          </a:bodyPr>
          <a:lstStyle>
            <a:lvl1pPr eaLnBrk="1" hangingPunct="1">
              <a:defRPr sz="1200">
                <a:latin typeface="Arial" panose="020B0604020202020204" pitchFamily="34" charset="0"/>
                <a:ea typeface="ＭＳ Ｐゴシック" panose="020B0600070205080204" pitchFamily="34" charset="-128"/>
                <a:cs typeface="Arial" panose="020B0604020202020204" pitchFamily="34" charset="0"/>
              </a:defRPr>
            </a:lvl1pPr>
          </a:lstStyle>
          <a:p>
            <a:pPr>
              <a:defRPr/>
            </a:pPr>
            <a:endParaRPr lang="en-US" altLang="en-US" dirty="0"/>
          </a:p>
        </p:txBody>
      </p:sp>
      <p:sp>
        <p:nvSpPr>
          <p:cNvPr id="3" name="Date Placeholder 2">
            <a:extLst>
              <a:ext uri="{FF2B5EF4-FFF2-40B4-BE49-F238E27FC236}">
                <a16:creationId xmlns:a16="http://schemas.microsoft.com/office/drawing/2014/main" id="{353BA1AD-7ECE-462F-B075-0F34D58B71D1}"/>
              </a:ext>
            </a:extLst>
          </p:cNvPr>
          <p:cNvSpPr>
            <a:spLocks noGrp="1"/>
          </p:cNvSpPr>
          <p:nvPr>
            <p:ph type="dt" sz="quarter" idx="1"/>
          </p:nvPr>
        </p:nvSpPr>
        <p:spPr>
          <a:xfrm>
            <a:off x="4021138" y="0"/>
            <a:ext cx="3076575" cy="511175"/>
          </a:xfrm>
          <a:prstGeom prst="rect">
            <a:avLst/>
          </a:prstGeom>
        </p:spPr>
        <p:txBody>
          <a:bodyPr vert="horz" wrap="square" lIns="95464" tIns="47733" rIns="95464" bIns="47733" numCol="1" anchor="t" anchorCtr="0" compatLnSpc="1">
            <a:prstTxWarp prst="textNoShape">
              <a:avLst/>
            </a:prstTxWarp>
          </a:bodyPr>
          <a:lstStyle>
            <a:lvl1pPr algn="r" eaLnBrk="1" hangingPunct="1">
              <a:defRPr sz="1200" smtClean="0">
                <a:cs typeface="Arial" panose="020B0604020202020204" pitchFamily="34" charset="0"/>
              </a:defRPr>
            </a:lvl1pPr>
          </a:lstStyle>
          <a:p>
            <a:pPr>
              <a:defRPr/>
            </a:pPr>
            <a:fld id="{7724FDDD-7187-4E97-A0AB-F01A4C5020DC}" type="datetime1">
              <a:rPr lang="en-US" altLang="en-US"/>
              <a:pPr>
                <a:defRPr/>
              </a:pPr>
              <a:t>1/12/2023</a:t>
            </a:fld>
            <a:endParaRPr lang="en-US" altLang="en-US" dirty="0"/>
          </a:p>
        </p:txBody>
      </p:sp>
      <p:sp>
        <p:nvSpPr>
          <p:cNvPr id="4" name="Footer Placeholder 3">
            <a:extLst>
              <a:ext uri="{FF2B5EF4-FFF2-40B4-BE49-F238E27FC236}">
                <a16:creationId xmlns:a16="http://schemas.microsoft.com/office/drawing/2014/main" id="{08BF4CE0-2FCC-40AB-9C21-A2E9C1CCA3AB}"/>
              </a:ext>
            </a:extLst>
          </p:cNvPr>
          <p:cNvSpPr>
            <a:spLocks noGrp="1"/>
          </p:cNvSpPr>
          <p:nvPr>
            <p:ph type="ftr" sz="quarter" idx="2"/>
          </p:nvPr>
        </p:nvSpPr>
        <p:spPr>
          <a:xfrm>
            <a:off x="0" y="9723438"/>
            <a:ext cx="3076575" cy="511175"/>
          </a:xfrm>
          <a:prstGeom prst="rect">
            <a:avLst/>
          </a:prstGeom>
        </p:spPr>
        <p:txBody>
          <a:bodyPr vert="horz" wrap="square" lIns="95464" tIns="47733" rIns="95464" bIns="47733" numCol="1" anchor="b" anchorCtr="0" compatLnSpc="1">
            <a:prstTxWarp prst="textNoShape">
              <a:avLst/>
            </a:prstTxWarp>
          </a:bodyPr>
          <a:lstStyle>
            <a:lvl1pPr eaLnBrk="1" hangingPunct="1">
              <a:defRPr sz="1200">
                <a:latin typeface="Arial" panose="020B0604020202020204" pitchFamily="34" charset="0"/>
                <a:ea typeface="ＭＳ Ｐゴシック" panose="020B0600070205080204" pitchFamily="34" charset="-128"/>
                <a:cs typeface="Arial" panose="020B0604020202020204" pitchFamily="34" charset="0"/>
              </a:defRPr>
            </a:lvl1pPr>
          </a:lstStyle>
          <a:p>
            <a:pPr>
              <a:defRPr/>
            </a:pPr>
            <a:endParaRPr lang="en-US" altLang="en-US" dirty="0"/>
          </a:p>
        </p:txBody>
      </p:sp>
      <p:sp>
        <p:nvSpPr>
          <p:cNvPr id="5" name="Slide Number Placeholder 4">
            <a:extLst>
              <a:ext uri="{FF2B5EF4-FFF2-40B4-BE49-F238E27FC236}">
                <a16:creationId xmlns:a16="http://schemas.microsoft.com/office/drawing/2014/main" id="{7EF4CA12-BFC7-45F4-909D-137EE0524B2A}"/>
              </a:ext>
            </a:extLst>
          </p:cNvPr>
          <p:cNvSpPr>
            <a:spLocks noGrp="1"/>
          </p:cNvSpPr>
          <p:nvPr>
            <p:ph type="sldNum" sz="quarter" idx="3"/>
          </p:nvPr>
        </p:nvSpPr>
        <p:spPr>
          <a:xfrm>
            <a:off x="4021138" y="9723438"/>
            <a:ext cx="3076575" cy="511175"/>
          </a:xfrm>
          <a:prstGeom prst="rect">
            <a:avLst/>
          </a:prstGeom>
        </p:spPr>
        <p:txBody>
          <a:bodyPr vert="horz" wrap="square" lIns="95464" tIns="47733" rIns="95464" bIns="47733" numCol="1" anchor="b" anchorCtr="0" compatLnSpc="1">
            <a:prstTxWarp prst="textNoShape">
              <a:avLst/>
            </a:prstTxWarp>
          </a:bodyPr>
          <a:lstStyle>
            <a:lvl1pPr algn="r" eaLnBrk="1" hangingPunct="1">
              <a:defRPr sz="1200" smtClean="0">
                <a:cs typeface="Arial" panose="020B0604020202020204" pitchFamily="34" charset="0"/>
              </a:defRPr>
            </a:lvl1pPr>
          </a:lstStyle>
          <a:p>
            <a:pPr>
              <a:defRPr/>
            </a:pPr>
            <a:fld id="{43CDBC6A-D051-4055-843E-E37CF36CF3E9}" type="slidenum">
              <a:rPr lang="en-US" altLang="en-US"/>
              <a:pPr>
                <a:defRPr/>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0D37FAA-6B39-4859-B28D-F242ED6796E6}"/>
              </a:ext>
            </a:extLst>
          </p:cNvPr>
          <p:cNvSpPr>
            <a:spLocks noGrp="1"/>
          </p:cNvSpPr>
          <p:nvPr>
            <p:ph type="hdr" sz="quarter"/>
          </p:nvPr>
        </p:nvSpPr>
        <p:spPr>
          <a:xfrm>
            <a:off x="0" y="0"/>
            <a:ext cx="3076575" cy="511175"/>
          </a:xfrm>
          <a:prstGeom prst="rect">
            <a:avLst/>
          </a:prstGeom>
        </p:spPr>
        <p:txBody>
          <a:bodyPr vert="horz" wrap="square" lIns="95464" tIns="47733" rIns="95464" bIns="47733" numCol="1" anchor="t" anchorCtr="0" compatLnSpc="1">
            <a:prstTxWarp prst="textNoShape">
              <a:avLst/>
            </a:prstTxWarp>
          </a:bodyPr>
          <a:lstStyle>
            <a:lvl1pPr eaLnBrk="1" hangingPunct="1">
              <a:defRPr sz="1200">
                <a:latin typeface="Arial" panose="020B0604020202020204" pitchFamily="34" charset="0"/>
                <a:ea typeface="ＭＳ Ｐゴシック" panose="020B0600070205080204" pitchFamily="34" charset="-128"/>
                <a:cs typeface="Arial" panose="020B0604020202020204" pitchFamily="34" charset="0"/>
              </a:defRPr>
            </a:lvl1pPr>
          </a:lstStyle>
          <a:p>
            <a:pPr>
              <a:defRPr/>
            </a:pPr>
            <a:endParaRPr lang="en-US" altLang="en-US" dirty="0"/>
          </a:p>
        </p:txBody>
      </p:sp>
      <p:sp>
        <p:nvSpPr>
          <p:cNvPr id="3" name="Date Placeholder 2">
            <a:extLst>
              <a:ext uri="{FF2B5EF4-FFF2-40B4-BE49-F238E27FC236}">
                <a16:creationId xmlns:a16="http://schemas.microsoft.com/office/drawing/2014/main" id="{887611D7-DFE9-4882-B5B9-DC7F92EA4FD9}"/>
              </a:ext>
            </a:extLst>
          </p:cNvPr>
          <p:cNvSpPr>
            <a:spLocks noGrp="1"/>
          </p:cNvSpPr>
          <p:nvPr>
            <p:ph type="dt" idx="1"/>
          </p:nvPr>
        </p:nvSpPr>
        <p:spPr>
          <a:xfrm>
            <a:off x="4021138" y="0"/>
            <a:ext cx="3076575" cy="511175"/>
          </a:xfrm>
          <a:prstGeom prst="rect">
            <a:avLst/>
          </a:prstGeom>
        </p:spPr>
        <p:txBody>
          <a:bodyPr vert="horz" wrap="square" lIns="95464" tIns="47733" rIns="95464" bIns="47733" numCol="1" anchor="t" anchorCtr="0" compatLnSpc="1">
            <a:prstTxWarp prst="textNoShape">
              <a:avLst/>
            </a:prstTxWarp>
          </a:bodyPr>
          <a:lstStyle>
            <a:lvl1pPr algn="r" eaLnBrk="1" hangingPunct="1">
              <a:defRPr sz="1200" smtClean="0">
                <a:cs typeface="Arial" panose="020B0604020202020204" pitchFamily="34" charset="0"/>
              </a:defRPr>
            </a:lvl1pPr>
          </a:lstStyle>
          <a:p>
            <a:pPr>
              <a:defRPr/>
            </a:pPr>
            <a:fld id="{13D90EB6-CDBB-4863-97F6-F39FC91E79F0}" type="datetime1">
              <a:rPr lang="en-US" altLang="en-US"/>
              <a:pPr>
                <a:defRPr/>
              </a:pPr>
              <a:t>1/12/2023</a:t>
            </a:fld>
            <a:endParaRPr lang="en-US" altLang="en-US" dirty="0"/>
          </a:p>
        </p:txBody>
      </p:sp>
      <p:sp>
        <p:nvSpPr>
          <p:cNvPr id="4" name="Slide Image Placeholder 3">
            <a:extLst>
              <a:ext uri="{FF2B5EF4-FFF2-40B4-BE49-F238E27FC236}">
                <a16:creationId xmlns:a16="http://schemas.microsoft.com/office/drawing/2014/main" id="{5AFDB888-EDC4-4309-BFB2-2374F4D1A2F7}"/>
              </a:ext>
            </a:extLst>
          </p:cNvPr>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wrap="square" lIns="95464" tIns="47733" rIns="95464" bIns="47733" numCol="1" anchor="ctr" anchorCtr="0" compatLnSpc="1">
            <a:prstTxWarp prst="textNoShape">
              <a:avLst/>
            </a:prstTxWarp>
          </a:bodyPr>
          <a:lstStyle/>
          <a:p>
            <a:pPr lvl="0"/>
            <a:endParaRPr lang="en-US" altLang="en-US" noProof="0" dirty="0"/>
          </a:p>
        </p:txBody>
      </p:sp>
      <p:sp>
        <p:nvSpPr>
          <p:cNvPr id="5" name="Notes Placeholder 4">
            <a:extLst>
              <a:ext uri="{FF2B5EF4-FFF2-40B4-BE49-F238E27FC236}">
                <a16:creationId xmlns:a16="http://schemas.microsoft.com/office/drawing/2014/main" id="{4941129B-4254-450A-8713-6F8983897307}"/>
              </a:ext>
            </a:extLst>
          </p:cNvPr>
          <p:cNvSpPr>
            <a:spLocks noGrp="1"/>
          </p:cNvSpPr>
          <p:nvPr>
            <p:ph type="body" sz="quarter" idx="3"/>
          </p:nvPr>
        </p:nvSpPr>
        <p:spPr>
          <a:xfrm>
            <a:off x="709613" y="4860925"/>
            <a:ext cx="5680075" cy="4606925"/>
          </a:xfrm>
          <a:prstGeom prst="rect">
            <a:avLst/>
          </a:prstGeom>
        </p:spPr>
        <p:txBody>
          <a:bodyPr vert="horz" wrap="square" lIns="95464" tIns="47733" rIns="95464" bIns="47733" numCol="1" anchor="t" anchorCtr="0" compatLnSpc="1">
            <a:prstTxWarp prst="textNoShape">
              <a:avLst/>
            </a:prstTxWarp>
            <a:normAutofit/>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6" name="Footer Placeholder 5">
            <a:extLst>
              <a:ext uri="{FF2B5EF4-FFF2-40B4-BE49-F238E27FC236}">
                <a16:creationId xmlns:a16="http://schemas.microsoft.com/office/drawing/2014/main" id="{2F651862-B43C-472D-8F0F-B155A3927A2E}"/>
              </a:ext>
            </a:extLst>
          </p:cNvPr>
          <p:cNvSpPr>
            <a:spLocks noGrp="1"/>
          </p:cNvSpPr>
          <p:nvPr>
            <p:ph type="ftr" sz="quarter" idx="4"/>
          </p:nvPr>
        </p:nvSpPr>
        <p:spPr>
          <a:xfrm>
            <a:off x="0" y="9723438"/>
            <a:ext cx="3076575" cy="511175"/>
          </a:xfrm>
          <a:prstGeom prst="rect">
            <a:avLst/>
          </a:prstGeom>
        </p:spPr>
        <p:txBody>
          <a:bodyPr vert="horz" wrap="square" lIns="95464" tIns="47733" rIns="95464" bIns="47733" numCol="1" anchor="b" anchorCtr="0" compatLnSpc="1">
            <a:prstTxWarp prst="textNoShape">
              <a:avLst/>
            </a:prstTxWarp>
          </a:bodyPr>
          <a:lstStyle>
            <a:lvl1pPr eaLnBrk="1" hangingPunct="1">
              <a:defRPr sz="1200">
                <a:latin typeface="Arial" panose="020B0604020202020204" pitchFamily="34" charset="0"/>
                <a:ea typeface="ＭＳ Ｐゴシック" panose="020B0600070205080204" pitchFamily="34" charset="-128"/>
                <a:cs typeface="Arial" panose="020B0604020202020204" pitchFamily="34" charset="0"/>
              </a:defRPr>
            </a:lvl1pPr>
          </a:lstStyle>
          <a:p>
            <a:pPr>
              <a:defRPr/>
            </a:pPr>
            <a:endParaRPr lang="en-US" altLang="en-US" dirty="0"/>
          </a:p>
        </p:txBody>
      </p:sp>
      <p:sp>
        <p:nvSpPr>
          <p:cNvPr id="7" name="Slide Number Placeholder 6">
            <a:extLst>
              <a:ext uri="{FF2B5EF4-FFF2-40B4-BE49-F238E27FC236}">
                <a16:creationId xmlns:a16="http://schemas.microsoft.com/office/drawing/2014/main" id="{FC01A7B4-E849-4EC4-8972-2C06AC830A30}"/>
              </a:ext>
            </a:extLst>
          </p:cNvPr>
          <p:cNvSpPr>
            <a:spLocks noGrp="1"/>
          </p:cNvSpPr>
          <p:nvPr>
            <p:ph type="sldNum" sz="quarter" idx="5"/>
          </p:nvPr>
        </p:nvSpPr>
        <p:spPr>
          <a:xfrm>
            <a:off x="4021138" y="9723438"/>
            <a:ext cx="3076575" cy="511175"/>
          </a:xfrm>
          <a:prstGeom prst="rect">
            <a:avLst/>
          </a:prstGeom>
        </p:spPr>
        <p:txBody>
          <a:bodyPr vert="horz" wrap="square" lIns="95464" tIns="47733" rIns="95464" bIns="47733" numCol="1" anchor="b" anchorCtr="0" compatLnSpc="1">
            <a:prstTxWarp prst="textNoShape">
              <a:avLst/>
            </a:prstTxWarp>
          </a:bodyPr>
          <a:lstStyle>
            <a:lvl1pPr algn="r" eaLnBrk="1" hangingPunct="1">
              <a:defRPr sz="1200" smtClean="0">
                <a:cs typeface="Arial" panose="020B0604020202020204" pitchFamily="34" charset="0"/>
              </a:defRPr>
            </a:lvl1pPr>
          </a:lstStyle>
          <a:p>
            <a:pPr>
              <a:defRPr/>
            </a:pPr>
            <a:fld id="{DB85BB7D-5911-49D6-BEE4-656D1F7B195F}" type="slidenum">
              <a:rPr lang="en-US" altLang="en-US"/>
              <a:pPr>
                <a:defRPr/>
              </a:pPr>
              <a:t>‹#›</a:t>
            </a:fld>
            <a:endParaRPr lang="en-US" altLang="en-US" dirty="0"/>
          </a:p>
        </p:txBody>
      </p:sp>
    </p:spTree>
    <p:extLst>
      <p:ext uri="{BB962C8B-B14F-4D97-AF65-F5344CB8AC3E}">
        <p14:creationId xmlns:p14="http://schemas.microsoft.com/office/powerpoint/2010/main" val="39385866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C73001D1-6FA8-4FBD-BA36-96BE242E05F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9939" name="Notes Placeholder 2">
            <a:extLst>
              <a:ext uri="{FF2B5EF4-FFF2-40B4-BE49-F238E27FC236}">
                <a16:creationId xmlns:a16="http://schemas.microsoft.com/office/drawing/2014/main" id="{C0B8FD66-A2ED-4497-9534-084161311339}"/>
              </a:ext>
            </a:extLst>
          </p:cNvPr>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p>
        </p:txBody>
      </p:sp>
      <p:sp>
        <p:nvSpPr>
          <p:cNvPr id="39940" name="Slide Number Placeholder 3">
            <a:extLst>
              <a:ext uri="{FF2B5EF4-FFF2-40B4-BE49-F238E27FC236}">
                <a16:creationId xmlns:a16="http://schemas.microsoft.com/office/drawing/2014/main" id="{4C47D5D6-E7BA-4C39-9CC0-5DE40A089840}"/>
              </a:ext>
            </a:extLst>
          </p:cNvPr>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630FE0F-21EF-46E6-BB0B-0CA87D50C2C0}" type="slidenum">
              <a:rPr lang="en-US" altLang="en-US"/>
              <a:pPr/>
              <a:t>1</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pPr>
              <a:defRPr/>
            </a:pPr>
            <a:fld id="{DB85BB7D-5911-49D6-BEE4-656D1F7B195F}" type="slidenum">
              <a:rPr lang="en-US" altLang="en-US" smtClean="0"/>
              <a:pPr>
                <a:defRPr/>
              </a:pPr>
              <a:t>14</a:t>
            </a:fld>
            <a:endParaRPr lang="en-US" altLang="en-US" dirty="0"/>
          </a:p>
        </p:txBody>
      </p:sp>
    </p:spTree>
    <p:extLst>
      <p:ext uri="{BB962C8B-B14F-4D97-AF65-F5344CB8AC3E}">
        <p14:creationId xmlns:p14="http://schemas.microsoft.com/office/powerpoint/2010/main" val="574059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2F4D34B1-7596-49BC-B0DD-F190BC740B2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1203" name="Notes Placeholder 2">
            <a:extLst>
              <a:ext uri="{FF2B5EF4-FFF2-40B4-BE49-F238E27FC236}">
                <a16:creationId xmlns:a16="http://schemas.microsoft.com/office/drawing/2014/main" id="{AC9A531C-5A08-425E-B8E6-140B24506003}"/>
              </a:ext>
            </a:extLst>
          </p:cNvPr>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
        <p:nvSpPr>
          <p:cNvPr id="51204" name="Slide Number Placeholder 3">
            <a:extLst>
              <a:ext uri="{FF2B5EF4-FFF2-40B4-BE49-F238E27FC236}">
                <a16:creationId xmlns:a16="http://schemas.microsoft.com/office/drawing/2014/main" id="{B78443FC-1CCC-4A86-8D72-7D44E18F6566}"/>
              </a:ext>
            </a:extLst>
          </p:cNvPr>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7A45E96-97A2-4849-B3D7-7C56849AF90C}" type="slidenum">
              <a:rPr lang="en-US" altLang="en-US"/>
              <a:pPr/>
              <a:t>23</a:t>
            </a:fld>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254125"/>
            <a:ext cx="8153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3733800"/>
            <a:ext cx="81534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46749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AC1F83-C7E7-44F1-8FD3-6F1B59791935}"/>
              </a:ext>
            </a:extLst>
          </p:cNvPr>
          <p:cNvSpPr>
            <a:spLocks noGrp="1"/>
          </p:cNvSpPr>
          <p:nvPr>
            <p:ph type="dt" sz="half" idx="10"/>
          </p:nvPr>
        </p:nvSpPr>
        <p:spPr/>
        <p:txBody>
          <a:bodyPr/>
          <a:lstStyle>
            <a:lvl1pPr>
              <a:defRPr/>
            </a:lvl1pPr>
          </a:lstStyle>
          <a:p>
            <a:pPr>
              <a:defRPr/>
            </a:pPr>
            <a:fld id="{736FC8C8-8907-48FF-BF8C-AAB0DBE0F2AF}"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7083AC63-7251-480E-A63B-951C13886FF4}"/>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D27A9162-96A0-4F6D-B045-6AD4E7CA1B89}"/>
              </a:ext>
            </a:extLst>
          </p:cNvPr>
          <p:cNvSpPr>
            <a:spLocks noGrp="1"/>
          </p:cNvSpPr>
          <p:nvPr>
            <p:ph type="sldNum" sz="quarter" idx="12"/>
          </p:nvPr>
        </p:nvSpPr>
        <p:spPr/>
        <p:txBody>
          <a:bodyPr/>
          <a:lstStyle>
            <a:lvl1pPr>
              <a:defRPr/>
            </a:lvl1pPr>
          </a:lstStyle>
          <a:p>
            <a:pPr>
              <a:defRPr/>
            </a:pPr>
            <a:fld id="{F94AC61D-B0B7-4B1B-9FC6-A761E5F8159D}" type="slidenum">
              <a:rPr lang="en-US" altLang="en-US"/>
              <a:pPr>
                <a:defRPr/>
              </a:pPr>
              <a:t>‹#›</a:t>
            </a:fld>
            <a:endParaRPr lang="en-US" altLang="en-US" dirty="0"/>
          </a:p>
        </p:txBody>
      </p:sp>
    </p:spTree>
    <p:extLst>
      <p:ext uri="{BB962C8B-B14F-4D97-AF65-F5344CB8AC3E}">
        <p14:creationId xmlns:p14="http://schemas.microsoft.com/office/powerpoint/2010/main" val="19581623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Image slide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EE5C8A-B603-4EF2-A824-432B92CD50A1}"/>
              </a:ext>
            </a:extLst>
          </p:cNvPr>
          <p:cNvSpPr/>
          <p:nvPr userDrawn="1"/>
        </p:nvSpPr>
        <p:spPr>
          <a:xfrm>
            <a:off x="5705475" y="1135063"/>
            <a:ext cx="6486525" cy="2749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4D502260-EC7B-4268-8B64-350A9F02B3C6}"/>
              </a:ext>
            </a:extLst>
          </p:cNvPr>
          <p:cNvSpPr/>
          <p:nvPr userDrawn="1"/>
        </p:nvSpPr>
        <p:spPr>
          <a:xfrm>
            <a:off x="0" y="0"/>
            <a:ext cx="3921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2" name="그림 개체 틀 2"/>
          <p:cNvSpPr>
            <a:spLocks noGrp="1"/>
          </p:cNvSpPr>
          <p:nvPr>
            <p:ph type="pic" sz="quarter" idx="14"/>
          </p:nvPr>
        </p:nvSpPr>
        <p:spPr>
          <a:xfrm>
            <a:off x="1868938" y="1889760"/>
            <a:ext cx="3277824"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lvl="0"/>
            <a:r>
              <a:rPr lang="en-US" altLang="ko-KR" noProof="0" dirty="0"/>
              <a:t>Drag picture to placeholder or click icon to add</a:t>
            </a:r>
          </a:p>
        </p:txBody>
      </p:sp>
      <p:sp>
        <p:nvSpPr>
          <p:cNvPr id="4" name="그림 개체 틀 2"/>
          <p:cNvSpPr>
            <a:spLocks noGrp="1"/>
          </p:cNvSpPr>
          <p:nvPr>
            <p:ph type="pic" sz="quarter" idx="15"/>
          </p:nvPr>
        </p:nvSpPr>
        <p:spPr>
          <a:xfrm>
            <a:off x="7777707" y="-1"/>
            <a:ext cx="3277824" cy="364889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lvl="0"/>
            <a:r>
              <a:rPr lang="en-US" altLang="ko-KR" noProof="0" dirty="0"/>
              <a:t>Drag picture to placeholder or click icon to add</a:t>
            </a:r>
          </a:p>
        </p:txBody>
      </p:sp>
    </p:spTree>
    <p:extLst>
      <p:ext uri="{BB962C8B-B14F-4D97-AF65-F5344CB8AC3E}">
        <p14:creationId xmlns:p14="http://schemas.microsoft.com/office/powerpoint/2010/main" val="330864901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0_Style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21067F-04D6-4AF9-A44C-1C665AD0E582}"/>
              </a:ext>
            </a:extLst>
          </p:cNvPr>
          <p:cNvSpPr/>
          <p:nvPr userDrawn="1"/>
        </p:nvSpPr>
        <p:spPr>
          <a:xfrm>
            <a:off x="5256213" y="3152775"/>
            <a:ext cx="6354762" cy="3246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3" name="Picture Placeholder 2"/>
          <p:cNvSpPr>
            <a:spLocks noGrp="1"/>
          </p:cNvSpPr>
          <p:nvPr>
            <p:ph type="pic" idx="11"/>
          </p:nvPr>
        </p:nvSpPr>
        <p:spPr>
          <a:xfrm>
            <a:off x="588679" y="458495"/>
            <a:ext cx="9358626" cy="5369887"/>
          </a:xfrm>
          <a:prstGeom prst="rect">
            <a:avLst/>
          </a:prstGeom>
          <a:solidFill>
            <a:schemeClr val="bg1">
              <a:lumMod val="95000"/>
            </a:schemeClr>
          </a:solidFill>
        </p:spPr>
        <p:txBody>
          <a:bodyPr anchor="ctr"/>
          <a:lstStyle>
            <a:lvl1pPr marL="0" indent="0" algn="ctr">
              <a:buNone/>
              <a:defRPr sz="1800" baseline="0">
                <a:solidFill>
                  <a:schemeClr val="tx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pPr lvl="0"/>
            <a:r>
              <a:rPr lang="en-US" altLang="ko-KR" noProof="0" dirty="0"/>
              <a:t>Drag picture to placeholder or click icon to add</a:t>
            </a:r>
            <a:endParaRPr lang="ko-KR" altLang="en-US" noProof="0" dirty="0"/>
          </a:p>
        </p:txBody>
      </p:sp>
    </p:spTree>
    <p:extLst>
      <p:ext uri="{BB962C8B-B14F-4D97-AF65-F5344CB8AC3E}">
        <p14:creationId xmlns:p14="http://schemas.microsoft.com/office/powerpoint/2010/main" val="99430088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4_Images and Contents Layout">
    <p:spTree>
      <p:nvGrpSpPr>
        <p:cNvPr id="1" name=""/>
        <p:cNvGrpSpPr/>
        <p:nvPr/>
      </p:nvGrpSpPr>
      <p:grpSpPr>
        <a:xfrm>
          <a:off x="0" y="0"/>
          <a:ext cx="0" cy="0"/>
          <a:chOff x="0" y="0"/>
          <a:chExt cx="0" cy="0"/>
        </a:xfrm>
      </p:grpSpPr>
      <p:sp>
        <p:nvSpPr>
          <p:cNvPr id="10" name="제목 1"/>
          <p:cNvSpPr>
            <a:spLocks noGrp="1"/>
          </p:cNvSpPr>
          <p:nvPr>
            <p:ph type="title"/>
          </p:nvPr>
        </p:nvSpPr>
        <p:spPr>
          <a:xfrm>
            <a:off x="640592" y="238552"/>
            <a:ext cx="5568619" cy="1656184"/>
          </a:xfrm>
          <a:prstGeom prst="rect">
            <a:avLst/>
          </a:prstGeom>
        </p:spPr>
        <p:txBody>
          <a:bodyPr anchor="ctr">
            <a:noAutofit/>
          </a:bodyPr>
          <a:lstStyle>
            <a:lvl1pPr algn="l">
              <a:defRPr sz="4400" b="0" baseline="0">
                <a:solidFill>
                  <a:schemeClr val="tx1">
                    <a:lumMod val="75000"/>
                    <a:lumOff val="25000"/>
                  </a:schemeClr>
                </a:solidFill>
                <a:latin typeface="+mj-lt"/>
                <a:cs typeface="Arial" pitchFamily="34" charset="0"/>
              </a:defRPr>
            </a:lvl1pPr>
          </a:lstStyle>
          <a:p>
            <a:r>
              <a:rPr lang="en-US" altLang="ko-KR"/>
              <a:t>Click to edit Master title style</a:t>
            </a:r>
            <a:endParaRPr lang="ko-KR" altLang="en-US" dirty="0"/>
          </a:p>
        </p:txBody>
      </p:sp>
      <p:sp>
        <p:nvSpPr>
          <p:cNvPr id="5" name="Picture Placeholder 2"/>
          <p:cNvSpPr>
            <a:spLocks noGrp="1"/>
          </p:cNvSpPr>
          <p:nvPr>
            <p:ph type="pic" idx="13"/>
          </p:nvPr>
        </p:nvSpPr>
        <p:spPr>
          <a:xfrm>
            <a:off x="5724525" y="0"/>
            <a:ext cx="6467475" cy="6858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ko-KR" noProof="0" dirty="0"/>
              <a:t>Drag picture to placeholder or click icon to add</a:t>
            </a:r>
            <a:endParaRPr lang="ko-KR" altLang="en-US" noProof="0" dirty="0"/>
          </a:p>
        </p:txBody>
      </p:sp>
    </p:spTree>
    <p:extLst>
      <p:ext uri="{BB962C8B-B14F-4D97-AF65-F5344CB8AC3E}">
        <p14:creationId xmlns:p14="http://schemas.microsoft.com/office/powerpoint/2010/main" val="325717057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8_Images &amp; Contents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D77974-21B5-4FE4-8D5A-D0AF908B80C5}"/>
              </a:ext>
            </a:extLst>
          </p:cNvPr>
          <p:cNvSpPr/>
          <p:nvPr userDrawn="1"/>
        </p:nvSpPr>
        <p:spPr>
          <a:xfrm>
            <a:off x="0" y="3357563"/>
            <a:ext cx="12192000" cy="35004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ko-KR" altLang="en-US">
              <a:solidFill>
                <a:prstClr val="white"/>
              </a:solidFill>
            </a:endParaRPr>
          </a:p>
        </p:txBody>
      </p:sp>
      <p:sp>
        <p:nvSpPr>
          <p:cNvPr id="4" name="Rectangle 3">
            <a:extLst>
              <a:ext uri="{FF2B5EF4-FFF2-40B4-BE49-F238E27FC236}">
                <a16:creationId xmlns:a16="http://schemas.microsoft.com/office/drawing/2014/main" id="{CBDFE014-2406-4FB8-A647-C9E20DF663C7}"/>
              </a:ext>
            </a:extLst>
          </p:cNvPr>
          <p:cNvSpPr/>
          <p:nvPr userDrawn="1"/>
        </p:nvSpPr>
        <p:spPr>
          <a:xfrm>
            <a:off x="0" y="3265488"/>
            <a:ext cx="1219200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ko-KR" altLang="en-US">
              <a:solidFill>
                <a:prstClr val="white"/>
              </a:solidFill>
            </a:endParaRPr>
          </a:p>
        </p:txBody>
      </p:sp>
      <p:sp>
        <p:nvSpPr>
          <p:cNvPr id="18" name="그림 개체 틀 2"/>
          <p:cNvSpPr>
            <a:spLocks noGrp="1"/>
          </p:cNvSpPr>
          <p:nvPr>
            <p:ph type="pic" sz="quarter" idx="10"/>
          </p:nvPr>
        </p:nvSpPr>
        <p:spPr>
          <a:xfrm>
            <a:off x="0" y="0"/>
            <a:ext cx="12192000" cy="3265714"/>
          </a:xfrm>
          <a:prstGeom prst="rect">
            <a:avLst/>
          </a:prstGeom>
          <a:solidFill>
            <a:schemeClr val="bg1">
              <a:lumMod val="95000"/>
            </a:schemeClr>
          </a:solidFill>
          <a:ln w="25400">
            <a:noFill/>
          </a:ln>
          <a:effectLst/>
        </p:spPr>
        <p:txBody>
          <a:bodyPr anchor="ctr"/>
          <a:lstStyle>
            <a:lvl1pPr marL="0" indent="0" algn="ctr">
              <a:buFontTx/>
              <a:buNone/>
              <a:defRPr sz="1600">
                <a:solidFill>
                  <a:schemeClr val="tx1">
                    <a:lumMod val="85000"/>
                    <a:lumOff val="15000"/>
                  </a:schemeClr>
                </a:solidFill>
                <a:latin typeface="+mn-lt"/>
                <a:cs typeface="Arial" pitchFamily="34" charset="0"/>
              </a:defRPr>
            </a:lvl1pPr>
          </a:lstStyle>
          <a:p>
            <a:pPr lvl="0"/>
            <a:r>
              <a:rPr lang="en-US" altLang="ko-KR" noProof="0" dirty="0"/>
              <a:t>Drag picture to placeholder or click icon to add</a:t>
            </a:r>
            <a:endParaRPr lang="ko-KR" altLang="en-US" noProof="0" dirty="0"/>
          </a:p>
        </p:txBody>
      </p:sp>
    </p:spTree>
    <p:extLst>
      <p:ext uri="{BB962C8B-B14F-4D97-AF65-F5344CB8AC3E}">
        <p14:creationId xmlns:p14="http://schemas.microsoft.com/office/powerpoint/2010/main" val="16804777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E9F314-0CB7-4C42-AF66-5BE0B90FB9E9}"/>
              </a:ext>
            </a:extLst>
          </p:cNvPr>
          <p:cNvSpPr/>
          <p:nvPr userDrawn="1"/>
        </p:nvSpPr>
        <p:spPr>
          <a:xfrm>
            <a:off x="1500188" y="1260475"/>
            <a:ext cx="5040312" cy="50403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3" name="Picture Placeholder 2"/>
          <p:cNvSpPr>
            <a:spLocks noGrp="1"/>
          </p:cNvSpPr>
          <p:nvPr>
            <p:ph type="pic" idx="1"/>
          </p:nvPr>
        </p:nvSpPr>
        <p:spPr>
          <a:xfrm>
            <a:off x="732721" y="548680"/>
            <a:ext cx="5040000" cy="50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ko-KR" noProof="0" dirty="0"/>
              <a:t>Drag picture to placeholder or click icon to add</a:t>
            </a:r>
            <a:endParaRPr lang="ko-KR" altLang="en-US" noProof="0" dirty="0"/>
          </a:p>
        </p:txBody>
      </p:sp>
    </p:spTree>
    <p:extLst>
      <p:ext uri="{BB962C8B-B14F-4D97-AF65-F5344CB8AC3E}">
        <p14:creationId xmlns:p14="http://schemas.microsoft.com/office/powerpoint/2010/main" val="124470777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8"/>
          </p:nvPr>
        </p:nvSpPr>
        <p:spPr>
          <a:xfrm>
            <a:off x="3439889" y="1"/>
            <a:ext cx="2520000" cy="4725143"/>
          </a:xfrm>
          <a:prstGeom prst="rect">
            <a:avLst/>
          </a:prstGeom>
          <a:solidFill>
            <a:schemeClr val="bg1">
              <a:lumMod val="95000"/>
            </a:schemeClr>
          </a:solidFill>
        </p:spPr>
        <p:txBody>
          <a:bodyPr anchor="ctr"/>
          <a:lstStyle>
            <a:lvl1pPr marL="0" indent="0" algn="ctr">
              <a:buNone/>
              <a:defRPr sz="16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ko-KR" noProof="0" dirty="0"/>
              <a:t>Drag picture to placeholder or click icon to add</a:t>
            </a:r>
            <a:endParaRPr lang="ko-KR" altLang="en-US" noProof="0" dirty="0"/>
          </a:p>
        </p:txBody>
      </p:sp>
      <p:sp>
        <p:nvSpPr>
          <p:cNvPr id="6" name="Picture Placeholder 2"/>
          <p:cNvSpPr>
            <a:spLocks noGrp="1"/>
          </p:cNvSpPr>
          <p:nvPr>
            <p:ph type="pic" idx="19"/>
          </p:nvPr>
        </p:nvSpPr>
        <p:spPr>
          <a:xfrm>
            <a:off x="6235774" y="692696"/>
            <a:ext cx="2520000" cy="6165304"/>
          </a:xfrm>
          <a:prstGeom prst="rect">
            <a:avLst/>
          </a:prstGeom>
          <a:solidFill>
            <a:schemeClr val="bg1">
              <a:lumMod val="95000"/>
            </a:schemeClr>
          </a:solidFill>
        </p:spPr>
        <p:txBody>
          <a:bodyPr anchor="ctr"/>
          <a:lstStyle>
            <a:lvl1pPr marL="0" indent="0" algn="ctr">
              <a:buNone/>
              <a:defRPr sz="16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ko-KR" noProof="0" dirty="0"/>
              <a:t>Drag picture to placeholder or click icon to add</a:t>
            </a:r>
            <a:endParaRPr lang="ko-KR" altLang="en-US" noProof="0" dirty="0"/>
          </a:p>
        </p:txBody>
      </p:sp>
    </p:spTree>
    <p:extLst>
      <p:ext uri="{BB962C8B-B14F-4D97-AF65-F5344CB8AC3E}">
        <p14:creationId xmlns:p14="http://schemas.microsoft.com/office/powerpoint/2010/main" val="129199819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0_Images &amp; Contents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EB41C30-583B-4FD9-ACA4-60B9724B2F5A}"/>
              </a:ext>
            </a:extLst>
          </p:cNvPr>
          <p:cNvSpPr/>
          <p:nvPr userDrawn="1"/>
        </p:nvSpPr>
        <p:spPr>
          <a:xfrm>
            <a:off x="4200525" y="4049713"/>
            <a:ext cx="7991475" cy="2808287"/>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ko-KR" altLang="en-US" sz="1200" b="1" dirty="0">
              <a:solidFill>
                <a:prstClr val="white"/>
              </a:solidFill>
            </a:endParaRPr>
          </a:p>
        </p:txBody>
      </p:sp>
      <p:sp>
        <p:nvSpPr>
          <p:cNvPr id="4" name="Picture Placeholder 2"/>
          <p:cNvSpPr>
            <a:spLocks noGrp="1"/>
          </p:cNvSpPr>
          <p:nvPr>
            <p:ph type="pic" idx="1"/>
          </p:nvPr>
        </p:nvSpPr>
        <p:spPr>
          <a:xfrm>
            <a:off x="4092000" y="0"/>
            <a:ext cx="8100000" cy="396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ko-KR" noProof="0" dirty="0"/>
              <a:t>Drag picture to placeholder or click icon to add</a:t>
            </a:r>
            <a:endParaRPr lang="ko-KR" altLang="en-US" noProof="0" dirty="0"/>
          </a:p>
        </p:txBody>
      </p:sp>
      <p:sp>
        <p:nvSpPr>
          <p:cNvPr id="3" name="Picture Placeholder 2"/>
          <p:cNvSpPr>
            <a:spLocks noGrp="1"/>
          </p:cNvSpPr>
          <p:nvPr>
            <p:ph type="pic" idx="10"/>
          </p:nvPr>
        </p:nvSpPr>
        <p:spPr>
          <a:xfrm>
            <a:off x="0" y="3960000"/>
            <a:ext cx="4092000" cy="289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ko-KR" noProof="0" dirty="0"/>
              <a:t>Drag picture to placeholder or click icon to add</a:t>
            </a:r>
            <a:endParaRPr lang="ko-KR" altLang="en-US" noProof="0" dirty="0"/>
          </a:p>
        </p:txBody>
      </p:sp>
    </p:spTree>
    <p:extLst>
      <p:ext uri="{BB962C8B-B14F-4D97-AF65-F5344CB8AC3E}">
        <p14:creationId xmlns:p14="http://schemas.microsoft.com/office/powerpoint/2010/main" val="38398390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9_Images &amp; Contents Layout">
    <p:spTree>
      <p:nvGrpSpPr>
        <p:cNvPr id="1" name=""/>
        <p:cNvGrpSpPr/>
        <p:nvPr/>
      </p:nvGrpSpPr>
      <p:grpSpPr>
        <a:xfrm>
          <a:off x="0" y="0"/>
          <a:ext cx="0" cy="0"/>
          <a:chOff x="0" y="0"/>
          <a:chExt cx="0" cy="0"/>
        </a:xfrm>
      </p:grpSpPr>
      <p:grpSp>
        <p:nvGrpSpPr>
          <p:cNvPr id="3" name="Group 1">
            <a:extLst>
              <a:ext uri="{FF2B5EF4-FFF2-40B4-BE49-F238E27FC236}">
                <a16:creationId xmlns:a16="http://schemas.microsoft.com/office/drawing/2014/main" id="{2562827E-DA82-41AA-B1AE-35FFF96A77D5}"/>
              </a:ext>
            </a:extLst>
          </p:cNvPr>
          <p:cNvGrpSpPr>
            <a:grpSpLocks/>
          </p:cNvGrpSpPr>
          <p:nvPr userDrawn="1"/>
        </p:nvGrpSpPr>
        <p:grpSpPr bwMode="auto">
          <a:xfrm>
            <a:off x="7405688" y="441325"/>
            <a:ext cx="3829050" cy="4684713"/>
            <a:chOff x="6446339" y="1280897"/>
            <a:chExt cx="4320717" cy="5285178"/>
          </a:xfrm>
        </p:grpSpPr>
        <p:sp>
          <p:nvSpPr>
            <p:cNvPr id="4" name="Freeform: Shape 8">
              <a:extLst>
                <a:ext uri="{FF2B5EF4-FFF2-40B4-BE49-F238E27FC236}">
                  <a16:creationId xmlns:a16="http://schemas.microsoft.com/office/drawing/2014/main" id="{0E5563D0-4C21-4B29-A7B6-4409955A35D7}"/>
                </a:ext>
              </a:extLst>
            </p:cNvPr>
            <p:cNvSpPr>
              <a:spLocks/>
            </p:cNvSpPr>
            <p:nvPr/>
          </p:nvSpPr>
          <p:spPr bwMode="auto">
            <a:xfrm>
              <a:off x="7360122" y="5629227"/>
              <a:ext cx="2033648" cy="936848"/>
            </a:xfrm>
            <a:custGeom>
              <a:avLst/>
              <a:gdLst>
                <a:gd name="T0" fmla="*/ 6188781 w 847725"/>
                <a:gd name="T1" fmla="*/ 98628 h 390525"/>
                <a:gd name="T2" fmla="*/ 6412339 w 847725"/>
                <a:gd name="T3" fmla="*/ 2544527 h 390525"/>
                <a:gd name="T4" fmla="*/ 6241381 w 847725"/>
                <a:gd name="T5" fmla="*/ 3096829 h 390525"/>
                <a:gd name="T6" fmla="*/ 4860630 w 847725"/>
                <a:gd name="T7" fmla="*/ 3714874 h 390525"/>
                <a:gd name="T8" fmla="*/ 415915 w 847725"/>
                <a:gd name="T9" fmla="*/ 3912132 h 390525"/>
                <a:gd name="T10" fmla="*/ 100314 w 847725"/>
                <a:gd name="T11" fmla="*/ 3938432 h 390525"/>
                <a:gd name="T12" fmla="*/ 179216 w 847725"/>
                <a:gd name="T13" fmla="*/ 4043633 h 390525"/>
                <a:gd name="T14" fmla="*/ 6070437 w 847725"/>
                <a:gd name="T15" fmla="*/ 5306030 h 390525"/>
                <a:gd name="T16" fmla="*/ 6293975 w 847725"/>
                <a:gd name="T17" fmla="*/ 5319174 h 390525"/>
                <a:gd name="T18" fmla="*/ 11448801 w 847725"/>
                <a:gd name="T19" fmla="*/ 4438127 h 390525"/>
                <a:gd name="T20" fmla="*/ 11014855 w 847725"/>
                <a:gd name="T21" fmla="*/ 729829 h 390525"/>
                <a:gd name="T22" fmla="*/ 6188781 w 847725"/>
                <a:gd name="T23" fmla="*/ 98628 h 3905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a:noFill/>
            </a:ln>
            <a:extLst>
              <a:ext uri="{91240B29-F687-4f45-9708-019B960494DF}">
                <a14:hiddenLine xmlns:a14="http://schemas.microsoft.com/office/drawing/2010/main" xmlns="" w="9525" cap="flat">
                  <a:solidFill>
                    <a:srgbClr val="000000"/>
                  </a:solidFill>
                  <a:prstDash val="solid"/>
                  <a:miter lim="800000"/>
                  <a:headEnd/>
                  <a:tailEnd/>
                </a14:hiddenLine>
              </a:ext>
            </a:extLst>
          </p:spPr>
          <p:txBody>
            <a:bodyPr anchor="ctr"/>
            <a:lstStyle/>
            <a:p>
              <a:endParaRPr lang="en-ID" dirty="0"/>
            </a:p>
          </p:txBody>
        </p:sp>
        <p:sp>
          <p:nvSpPr>
            <p:cNvPr id="5" name="Freeform: Shape 9">
              <a:extLst>
                <a:ext uri="{FF2B5EF4-FFF2-40B4-BE49-F238E27FC236}">
                  <a16:creationId xmlns:a16="http://schemas.microsoft.com/office/drawing/2014/main" id="{1E72C005-ADBE-4D5E-9C2D-2DAD5D1B0B88}"/>
                </a:ext>
              </a:extLst>
            </p:cNvPr>
            <p:cNvSpPr>
              <a:spLocks/>
            </p:cNvSpPr>
            <p:nvPr/>
          </p:nvSpPr>
          <p:spPr bwMode="auto">
            <a:xfrm>
              <a:off x="7358820" y="5629227"/>
              <a:ext cx="1987948" cy="913998"/>
            </a:xfrm>
            <a:custGeom>
              <a:avLst/>
              <a:gdLst>
                <a:gd name="T0" fmla="*/ 6025329 w 828675"/>
                <a:gd name="T1" fmla="*/ 98628 h 381000"/>
                <a:gd name="T2" fmla="*/ 6248875 w 828675"/>
                <a:gd name="T3" fmla="*/ 2465628 h 381000"/>
                <a:gd name="T4" fmla="*/ 6077928 w 828675"/>
                <a:gd name="T5" fmla="*/ 3004774 h 381000"/>
                <a:gd name="T6" fmla="*/ 4723468 w 828675"/>
                <a:gd name="T7" fmla="*/ 3596529 h 381000"/>
                <a:gd name="T8" fmla="*/ 160408 w 828675"/>
                <a:gd name="T9" fmla="*/ 3885830 h 381000"/>
                <a:gd name="T10" fmla="*/ 5920128 w 828675"/>
                <a:gd name="T11" fmla="*/ 5148229 h 381000"/>
                <a:gd name="T12" fmla="*/ 6130530 w 828675"/>
                <a:gd name="T13" fmla="*/ 5161373 h 381000"/>
                <a:gd name="T14" fmla="*/ 11232749 w 828675"/>
                <a:gd name="T15" fmla="*/ 4306627 h 381000"/>
                <a:gd name="T16" fmla="*/ 10798789 w 828675"/>
                <a:gd name="T17" fmla="*/ 729829 h 381000"/>
                <a:gd name="T18" fmla="*/ 6025329 w 828675"/>
                <a:gd name="T19" fmla="*/ 98628 h 381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a:noFill/>
            </a:ln>
            <a:extLst>
              <a:ext uri="{91240B29-F687-4f45-9708-019B960494DF}">
                <a14:hiddenLine xmlns:a14="http://schemas.microsoft.com/office/drawing/2010/main" xmlns="" w="9525" cap="flat">
                  <a:solidFill>
                    <a:srgbClr val="000000"/>
                  </a:solidFill>
                  <a:prstDash val="solid"/>
                  <a:miter lim="800000"/>
                  <a:headEnd/>
                  <a:tailEnd/>
                </a14:hiddenLine>
              </a:ext>
            </a:extLst>
          </p:spPr>
          <p:txBody>
            <a:bodyPr anchor="ctr"/>
            <a:lstStyle/>
            <a:p>
              <a:endParaRPr lang="en-ID" dirty="0"/>
            </a:p>
          </p:txBody>
        </p:sp>
        <p:sp>
          <p:nvSpPr>
            <p:cNvPr id="6" name="Freeform: Shape 11">
              <a:extLst>
                <a:ext uri="{FF2B5EF4-FFF2-40B4-BE49-F238E27FC236}">
                  <a16:creationId xmlns:a16="http://schemas.microsoft.com/office/drawing/2014/main" id="{18EE56EA-2393-480E-BBA1-BC579DAD30B9}"/>
                </a:ext>
              </a:extLst>
            </p:cNvPr>
            <p:cNvSpPr>
              <a:spLocks/>
            </p:cNvSpPr>
            <p:nvPr/>
          </p:nvSpPr>
          <p:spPr bwMode="auto">
            <a:xfrm>
              <a:off x="6448412" y="1280897"/>
              <a:ext cx="4318644" cy="4592842"/>
            </a:xfrm>
            <a:custGeom>
              <a:avLst/>
              <a:gdLst>
                <a:gd name="T0" fmla="*/ 22231798 w 1800225"/>
                <a:gd name="T1" fmla="*/ 26398555 h 1914525"/>
                <a:gd name="T2" fmla="*/ 744645 w 1800225"/>
                <a:gd name="T3" fmla="*/ 23978955 h 1914525"/>
                <a:gd name="T4" fmla="*/ 100286 w 1800225"/>
                <a:gd name="T5" fmla="*/ 23216253 h 1914525"/>
                <a:gd name="T6" fmla="*/ 915589 w 1800225"/>
                <a:gd name="T7" fmla="*/ 7304730 h 1914525"/>
                <a:gd name="T8" fmla="*/ 1481047 w 1800225"/>
                <a:gd name="T9" fmla="*/ 5976571 h 1914525"/>
                <a:gd name="T10" fmla="*/ 23875544 w 1800225"/>
                <a:gd name="T11" fmla="*/ 124820 h 1914525"/>
                <a:gd name="T12" fmla="*/ 24809202 w 1800225"/>
                <a:gd name="T13" fmla="*/ 874361 h 1914525"/>
                <a:gd name="T14" fmla="*/ 23349542 w 1800225"/>
                <a:gd name="T15" fmla="*/ 25464898 h 1914525"/>
                <a:gd name="T16" fmla="*/ 22231798 w 1800225"/>
                <a:gd name="T17" fmla="*/ 26398555 h 19145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a:noFill/>
            </a:ln>
            <a:extLst>
              <a:ext uri="{91240B29-F687-4f45-9708-019B960494DF}">
                <a14:hiddenLine xmlns:a14="http://schemas.microsoft.com/office/drawing/2010/main" xmlns="" w="9525" cap="flat">
                  <a:solidFill>
                    <a:srgbClr val="000000"/>
                  </a:solidFill>
                  <a:prstDash val="solid"/>
                  <a:miter lim="800000"/>
                  <a:headEnd/>
                  <a:tailEnd/>
                </a14:hiddenLine>
              </a:ext>
            </a:extLst>
          </p:spPr>
          <p:txBody>
            <a:bodyPr anchor="ctr"/>
            <a:lstStyle/>
            <a:p>
              <a:endParaRPr lang="en-ID" dirty="0"/>
            </a:p>
          </p:txBody>
        </p:sp>
        <p:sp>
          <p:nvSpPr>
            <p:cNvPr id="8" name="Freeform: Shape 12">
              <a:extLst>
                <a:ext uri="{FF2B5EF4-FFF2-40B4-BE49-F238E27FC236}">
                  <a16:creationId xmlns:a16="http://schemas.microsoft.com/office/drawing/2014/main" id="{01973ABF-130F-4B5D-A2AD-4C4340675C86}"/>
                </a:ext>
              </a:extLst>
            </p:cNvPr>
            <p:cNvSpPr>
              <a:spLocks/>
            </p:cNvSpPr>
            <p:nvPr/>
          </p:nvSpPr>
          <p:spPr bwMode="auto">
            <a:xfrm>
              <a:off x="6464696" y="1280897"/>
              <a:ext cx="4250094" cy="3998744"/>
            </a:xfrm>
            <a:custGeom>
              <a:avLst/>
              <a:gdLst>
                <a:gd name="T0" fmla="*/ 23176927 w 1771650"/>
                <a:gd name="T1" fmla="*/ 22979569 h 1666875"/>
                <a:gd name="T2" fmla="*/ 98628 w 1771650"/>
                <a:gd name="T3" fmla="*/ 21427863 h 1666875"/>
                <a:gd name="T4" fmla="*/ 808731 w 1771650"/>
                <a:gd name="T5" fmla="*/ 6660375 h 1666875"/>
                <a:gd name="T6" fmla="*/ 1361033 w 1771650"/>
                <a:gd name="T7" fmla="*/ 5976572 h 1666875"/>
                <a:gd name="T8" fmla="*/ 23545127 w 1771650"/>
                <a:gd name="T9" fmla="*/ 124820 h 1666875"/>
                <a:gd name="T10" fmla="*/ 24465632 w 1771650"/>
                <a:gd name="T11" fmla="*/ 874361 h 1666875"/>
                <a:gd name="T12" fmla="*/ 23176927 w 1771650"/>
                <a:gd name="T13" fmla="*/ 22979569 h 16668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a:noFill/>
            </a:ln>
            <a:extLst>
              <a:ext uri="{91240B29-F687-4f45-9708-019B960494DF}">
                <a14:hiddenLine xmlns:a14="http://schemas.microsoft.com/office/drawing/2010/main" xmlns="" w="9525" cap="flat">
                  <a:solidFill>
                    <a:srgbClr val="000000"/>
                  </a:solidFill>
                  <a:prstDash val="solid"/>
                  <a:miter lim="800000"/>
                  <a:headEnd/>
                  <a:tailEnd/>
                </a14:hiddenLine>
              </a:ext>
            </a:extLst>
          </p:spPr>
          <p:txBody>
            <a:bodyPr anchor="ctr"/>
            <a:lstStyle/>
            <a:p>
              <a:endParaRPr lang="en-ID" dirty="0"/>
            </a:p>
          </p:txBody>
        </p:sp>
        <p:sp>
          <p:nvSpPr>
            <p:cNvPr id="9" name="Freeform: Shape 13">
              <a:extLst>
                <a:ext uri="{FF2B5EF4-FFF2-40B4-BE49-F238E27FC236}">
                  <a16:creationId xmlns:a16="http://schemas.microsoft.com/office/drawing/2014/main" id="{C00FD732-B7EF-43CE-B133-B4FE0EA0CE46}"/>
                </a:ext>
              </a:extLst>
            </p:cNvPr>
            <p:cNvSpPr>
              <a:spLocks/>
            </p:cNvSpPr>
            <p:nvPr/>
          </p:nvSpPr>
          <p:spPr bwMode="auto">
            <a:xfrm>
              <a:off x="6572092" y="1577928"/>
              <a:ext cx="3907345" cy="3404644"/>
            </a:xfrm>
            <a:custGeom>
              <a:avLst/>
              <a:gdLst>
                <a:gd name="T0" fmla="*/ 21257032 w 1628775"/>
                <a:gd name="T1" fmla="*/ 19560655 h 1419225"/>
                <a:gd name="T2" fmla="*/ 98628 w 1628775"/>
                <a:gd name="T3" fmla="*/ 18745351 h 1419225"/>
                <a:gd name="T4" fmla="*/ 795575 w 1628775"/>
                <a:gd name="T5" fmla="*/ 5016738 h 1419225"/>
                <a:gd name="T6" fmla="*/ 22479991 w 1628775"/>
                <a:gd name="T7" fmla="*/ 98628 h 1419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8775" h="1419225">
                  <a:moveTo>
                    <a:pt x="1539716" y="1416844"/>
                  </a:moveTo>
                  <a:lnTo>
                    <a:pt x="7144" y="1357789"/>
                  </a:lnTo>
                  <a:lnTo>
                    <a:pt x="57626" y="363379"/>
                  </a:lnTo>
                  <a:lnTo>
                    <a:pt x="1628299" y="7144"/>
                  </a:lnTo>
                  <a:lnTo>
                    <a:pt x="1539716" y="1416844"/>
                  </a:lnTo>
                  <a:close/>
                </a:path>
              </a:pathLst>
            </a:custGeom>
            <a:solidFill>
              <a:srgbClr val="E6E6E6"/>
            </a:solidFill>
            <a:ln>
              <a:noFill/>
            </a:ln>
            <a:extLst>
              <a:ext uri="{91240B29-F687-4f45-9708-019B960494DF}">
                <a14:hiddenLine xmlns:a14="http://schemas.microsoft.com/office/drawing/2010/main" xmlns="" w="9525" cap="flat">
                  <a:solidFill>
                    <a:srgbClr val="000000"/>
                  </a:solidFill>
                  <a:prstDash val="solid"/>
                  <a:miter lim="800000"/>
                  <a:headEnd/>
                  <a:tailEnd/>
                </a14:hiddenLine>
              </a:ext>
            </a:extLst>
          </p:spPr>
          <p:txBody>
            <a:bodyPr anchor="ctr"/>
            <a:lstStyle/>
            <a:p>
              <a:endParaRPr lang="en-ID" dirty="0"/>
            </a:p>
          </p:txBody>
        </p:sp>
        <p:sp>
          <p:nvSpPr>
            <p:cNvPr id="10" name="Freeform: Shape 14">
              <a:extLst>
                <a:ext uri="{FF2B5EF4-FFF2-40B4-BE49-F238E27FC236}">
                  <a16:creationId xmlns:a16="http://schemas.microsoft.com/office/drawing/2014/main" id="{8D7E738F-232F-423D-9CD3-C530B90AA6D8}"/>
                </a:ext>
              </a:extLst>
            </p:cNvPr>
            <p:cNvSpPr>
              <a:spLocks/>
            </p:cNvSpPr>
            <p:nvPr/>
          </p:nvSpPr>
          <p:spPr bwMode="auto">
            <a:xfrm>
              <a:off x="6446339" y="4996281"/>
              <a:ext cx="4044444" cy="868298"/>
            </a:xfrm>
            <a:custGeom>
              <a:avLst/>
              <a:gdLst>
                <a:gd name="T0" fmla="*/ 191126 w 1685925"/>
                <a:gd name="T1" fmla="*/ 98628 h 361950"/>
                <a:gd name="T2" fmla="*/ 99072 w 1685925"/>
                <a:gd name="T3" fmla="*/ 1847571 h 361950"/>
                <a:gd name="T4" fmla="*/ 743429 w 1685925"/>
                <a:gd name="T5" fmla="*/ 2610272 h 361950"/>
                <a:gd name="T6" fmla="*/ 22059619 w 1685925"/>
                <a:gd name="T7" fmla="*/ 5016726 h 361950"/>
                <a:gd name="T8" fmla="*/ 23137921 w 1685925"/>
                <a:gd name="T9" fmla="*/ 4096224 h 361950"/>
                <a:gd name="T10" fmla="*/ 23282578 w 1685925"/>
                <a:gd name="T11" fmla="*/ 1545124 h 361950"/>
                <a:gd name="T12" fmla="*/ 191126 w 1685925"/>
                <a:gd name="T13" fmla="*/ 98628 h 36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a:noFill/>
            </a:ln>
            <a:extLst>
              <a:ext uri="{91240B29-F687-4f45-9708-019B960494DF}">
                <a14:hiddenLine xmlns:a14="http://schemas.microsoft.com/office/drawing/2010/main" xmlns="" w="9525" cap="flat">
                  <a:solidFill>
                    <a:srgbClr val="000000"/>
                  </a:solidFill>
                  <a:prstDash val="solid"/>
                  <a:miter lim="800000"/>
                  <a:headEnd/>
                  <a:tailEnd/>
                </a14:hiddenLine>
              </a:ext>
            </a:extLst>
          </p:spPr>
          <p:txBody>
            <a:bodyPr anchor="ctr"/>
            <a:lstStyle/>
            <a:p>
              <a:endParaRPr lang="en-ID" dirty="0"/>
            </a:p>
          </p:txBody>
        </p:sp>
        <p:sp>
          <p:nvSpPr>
            <p:cNvPr id="11" name="Freeform: Shape 15">
              <a:extLst>
                <a:ext uri="{FF2B5EF4-FFF2-40B4-BE49-F238E27FC236}">
                  <a16:creationId xmlns:a16="http://schemas.microsoft.com/office/drawing/2014/main" id="{CF415946-61F9-4446-8559-D1878CFB9E90}"/>
                </a:ext>
              </a:extLst>
            </p:cNvPr>
            <p:cNvSpPr>
              <a:spLocks/>
            </p:cNvSpPr>
            <p:nvPr/>
          </p:nvSpPr>
          <p:spPr bwMode="auto">
            <a:xfrm>
              <a:off x="7715310" y="1593115"/>
              <a:ext cx="2775473" cy="3394037"/>
            </a:xfrm>
            <a:custGeom>
              <a:avLst/>
              <a:gdLst>
                <a:gd name="T0" fmla="*/ 1425389 w 2775473"/>
                <a:gd name="T1" fmla="*/ 306593 h 3394037"/>
                <a:gd name="T2" fmla="*/ 2775473 w 2775473"/>
                <a:gd name="T3" fmla="*/ 0 h 3394037"/>
                <a:gd name="T4" fmla="*/ 2565699 w 2775473"/>
                <a:gd name="T5" fmla="*/ 3394037 h 3394037"/>
                <a:gd name="T6" fmla="*/ 0 w 2775473"/>
                <a:gd name="T7" fmla="*/ 3281082 h 3394037"/>
                <a:gd name="T8" fmla="*/ 1425389 w 2775473"/>
                <a:gd name="T9" fmla="*/ 306593 h 33940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5473" h="3394037">
                  <a:moveTo>
                    <a:pt x="1425389" y="306593"/>
                  </a:moveTo>
                  <a:lnTo>
                    <a:pt x="2775473" y="0"/>
                  </a:lnTo>
                  <a:lnTo>
                    <a:pt x="2565699" y="3394037"/>
                  </a:lnTo>
                  <a:lnTo>
                    <a:pt x="0" y="3281082"/>
                  </a:lnTo>
                  <a:lnTo>
                    <a:pt x="1425389" y="306593"/>
                  </a:lnTo>
                  <a:close/>
                </a:path>
              </a:pathLst>
            </a:custGeom>
            <a:solidFill>
              <a:srgbClr val="999999">
                <a:alpha val="10196"/>
              </a:srgbClr>
            </a:solidFill>
            <a:ln>
              <a:noFill/>
            </a:ln>
            <a:extLst>
              <a:ext uri="{91240B29-F687-4f45-9708-019B960494DF}">
                <a14:hiddenLine xmlns:a14="http://schemas.microsoft.com/office/drawing/2010/main" xmlns="" w="9525" cap="flat">
                  <a:solidFill>
                    <a:srgbClr val="000000"/>
                  </a:solidFill>
                  <a:prstDash val="solid"/>
                  <a:miter lim="800000"/>
                  <a:headEnd/>
                  <a:tailEnd/>
                </a14:hiddenLine>
              </a:ext>
            </a:extLst>
          </p:spPr>
          <p:txBody>
            <a:bodyPr anchor="ctr"/>
            <a:lstStyle/>
            <a:p>
              <a:endParaRPr lang="en-ID" dirty="0"/>
            </a:p>
          </p:txBody>
        </p:sp>
      </p:grpSp>
      <p:sp>
        <p:nvSpPr>
          <p:cNvPr id="7" name="그림 개체 틀 2"/>
          <p:cNvSpPr>
            <a:spLocks noGrp="1"/>
          </p:cNvSpPr>
          <p:nvPr>
            <p:ph type="pic" sz="quarter" idx="10"/>
          </p:nvPr>
        </p:nvSpPr>
        <p:spPr>
          <a:xfrm>
            <a:off x="7527586" y="618676"/>
            <a:ext cx="3533199" cy="3162749"/>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pPr lvl="0"/>
            <a:r>
              <a:rPr lang="en-US" altLang="ko-KR" noProof="0" dirty="0"/>
              <a:t>Drag picture to placeholder or click icon to add</a:t>
            </a:r>
            <a:endParaRPr lang="ko-KR" altLang="en-US" noProof="0" dirty="0"/>
          </a:p>
        </p:txBody>
      </p:sp>
    </p:spTree>
    <p:extLst>
      <p:ext uri="{BB962C8B-B14F-4D97-AF65-F5344CB8AC3E}">
        <p14:creationId xmlns:p14="http://schemas.microsoft.com/office/powerpoint/2010/main" val="21809945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6-Image slide layout">
    <p:spTree>
      <p:nvGrpSpPr>
        <p:cNvPr id="1" name=""/>
        <p:cNvGrpSpPr/>
        <p:nvPr/>
      </p:nvGrpSpPr>
      <p:grpSpPr>
        <a:xfrm>
          <a:off x="0" y="0"/>
          <a:ext cx="0" cy="0"/>
          <a:chOff x="0" y="0"/>
          <a:chExt cx="0" cy="0"/>
        </a:xfrm>
      </p:grpSpPr>
      <p:sp>
        <p:nvSpPr>
          <p:cNvPr id="3" name="그림 개체 틀 2"/>
          <p:cNvSpPr>
            <a:spLocks noGrp="1"/>
          </p:cNvSpPr>
          <p:nvPr>
            <p:ph type="pic" sz="quarter" idx="14"/>
          </p:nvPr>
        </p:nvSpPr>
        <p:spPr>
          <a:xfrm>
            <a:off x="0" y="0"/>
            <a:ext cx="12192000" cy="6857999"/>
          </a:xfrm>
          <a:prstGeom prst="parallelogram">
            <a:avLst>
              <a:gd name="adj" fmla="val 90695"/>
            </a:avLst>
          </a:prstGeom>
          <a:solidFill>
            <a:schemeClr val="bg1">
              <a:lumMod val="95000"/>
            </a:schemeClr>
          </a:solidFill>
        </p:spPr>
        <p:txBody>
          <a:bodyPr anchor="ctr"/>
          <a:lstStyle>
            <a:lvl1pPr marL="0" indent="0" algn="ctr">
              <a:buNone/>
              <a:defRPr sz="1800">
                <a:solidFill>
                  <a:schemeClr val="tx1">
                    <a:lumMod val="75000"/>
                    <a:lumOff val="25000"/>
                  </a:schemeClr>
                </a:solidFill>
              </a:defRPr>
            </a:lvl1pPr>
          </a:lstStyle>
          <a:p>
            <a:pPr lvl="0"/>
            <a:r>
              <a:rPr lang="en-US" altLang="ko-KR" noProof="0" dirty="0"/>
              <a:t>Drag picture to placeholder or click icon to add</a:t>
            </a:r>
            <a:endParaRPr lang="ko-KR" altLang="en-US" noProof="0" dirty="0"/>
          </a:p>
        </p:txBody>
      </p:sp>
    </p:spTree>
    <p:extLst>
      <p:ext uri="{BB962C8B-B14F-4D97-AF65-F5344CB8AC3E}">
        <p14:creationId xmlns:p14="http://schemas.microsoft.com/office/powerpoint/2010/main" val="265340751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6_Image slide layout">
    <p:bg>
      <p:bgPr>
        <a:solidFill>
          <a:srgbClr val="2CB8AE"/>
        </a:solidFill>
        <a:effectLst/>
      </p:bgPr>
    </p:bg>
    <p:spTree>
      <p:nvGrpSpPr>
        <p:cNvPr id="1" name=""/>
        <p:cNvGrpSpPr/>
        <p:nvPr/>
      </p:nvGrpSpPr>
      <p:grpSpPr>
        <a:xfrm>
          <a:off x="0" y="0"/>
          <a:ext cx="0" cy="0"/>
          <a:chOff x="0" y="0"/>
          <a:chExt cx="0" cy="0"/>
        </a:xfrm>
      </p:grpSpPr>
      <p:sp>
        <p:nvSpPr>
          <p:cNvPr id="3" name="Freeform: Shape 9">
            <a:extLst>
              <a:ext uri="{FF2B5EF4-FFF2-40B4-BE49-F238E27FC236}">
                <a16:creationId xmlns:a16="http://schemas.microsoft.com/office/drawing/2014/main" id="{DED32826-E66C-4087-9D7D-9F07906C57BF}"/>
              </a:ext>
            </a:extLst>
          </p:cNvPr>
          <p:cNvSpPr/>
          <p:nvPr userDrawn="1"/>
        </p:nvSpPr>
        <p:spPr>
          <a:xfrm>
            <a:off x="4457700" y="0"/>
            <a:ext cx="7734300" cy="6858000"/>
          </a:xfrm>
          <a:custGeom>
            <a:avLst/>
            <a:gdLst>
              <a:gd name="connsiteX0" fmla="*/ 3160975 w 7734300"/>
              <a:gd name="connsiteY0" fmla="*/ 0 h 6858000"/>
              <a:gd name="connsiteX1" fmla="*/ 3167701 w 7734300"/>
              <a:gd name="connsiteY1" fmla="*/ 0 h 6858000"/>
              <a:gd name="connsiteX2" fmla="*/ 7734300 w 7734300"/>
              <a:gd name="connsiteY2" fmla="*/ 0 h 6858000"/>
              <a:gd name="connsiteX3" fmla="*/ 7734300 w 7734300"/>
              <a:gd name="connsiteY3" fmla="*/ 6858000 h 6858000"/>
              <a:gd name="connsiteX4" fmla="*/ 3167701 w 7734300"/>
              <a:gd name="connsiteY4" fmla="*/ 6858000 h 6858000"/>
              <a:gd name="connsiteX5" fmla="*/ 3160975 w 7734300"/>
              <a:gd name="connsiteY5" fmla="*/ 6858000 h 6858000"/>
              <a:gd name="connsiteX6" fmla="*/ 3160975 w 7734300"/>
              <a:gd name="connsiteY6" fmla="*/ 6850774 h 6858000"/>
              <a:gd name="connsiteX7" fmla="*/ 0 w 7734300"/>
              <a:gd name="connsiteY7" fmla="*/ 3454443 h 6858000"/>
              <a:gd name="connsiteX8" fmla="*/ 3160975 w 7734300"/>
              <a:gd name="connsiteY8" fmla="*/ 73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34300" h="6858000">
                <a:moveTo>
                  <a:pt x="3160975" y="0"/>
                </a:moveTo>
                <a:lnTo>
                  <a:pt x="3167701" y="0"/>
                </a:lnTo>
                <a:lnTo>
                  <a:pt x="7734300" y="0"/>
                </a:lnTo>
                <a:lnTo>
                  <a:pt x="7734300" y="6858000"/>
                </a:lnTo>
                <a:lnTo>
                  <a:pt x="3167701" y="6858000"/>
                </a:lnTo>
                <a:lnTo>
                  <a:pt x="3160975" y="6858000"/>
                </a:lnTo>
                <a:lnTo>
                  <a:pt x="3160975" y="6850774"/>
                </a:lnTo>
                <a:lnTo>
                  <a:pt x="0" y="3454443"/>
                </a:lnTo>
                <a:lnTo>
                  <a:pt x="3160975" y="73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8" name="Picture Placeholder 7"/>
          <p:cNvSpPr>
            <a:spLocks noGrp="1"/>
          </p:cNvSpPr>
          <p:nvPr>
            <p:ph type="pic" sz="quarter" idx="14"/>
          </p:nvPr>
        </p:nvSpPr>
        <p:spPr>
          <a:xfrm>
            <a:off x="0" y="0"/>
            <a:ext cx="7734300" cy="6858000"/>
          </a:xfrm>
          <a:custGeom>
            <a:avLst/>
            <a:gdLst>
              <a:gd name="connsiteX0" fmla="*/ 0 w 7302500"/>
              <a:gd name="connsiteY0" fmla="*/ 0 h 6858000"/>
              <a:gd name="connsiteX1" fmla="*/ 4311650 w 7302500"/>
              <a:gd name="connsiteY1" fmla="*/ 0 h 6858000"/>
              <a:gd name="connsiteX2" fmla="*/ 4318000 w 7302500"/>
              <a:gd name="connsiteY2" fmla="*/ 0 h 6858000"/>
              <a:gd name="connsiteX3" fmla="*/ 4318000 w 7302500"/>
              <a:gd name="connsiteY3" fmla="*/ 7226 h 6858000"/>
              <a:gd name="connsiteX4" fmla="*/ 7302500 w 7302500"/>
              <a:gd name="connsiteY4" fmla="*/ 3403557 h 6858000"/>
              <a:gd name="connsiteX5" fmla="*/ 4318000 w 7302500"/>
              <a:gd name="connsiteY5" fmla="*/ 6850666 h 6858000"/>
              <a:gd name="connsiteX6" fmla="*/ 4318000 w 7302500"/>
              <a:gd name="connsiteY6" fmla="*/ 6858000 h 6858000"/>
              <a:gd name="connsiteX7" fmla="*/ 4311650 w 7302500"/>
              <a:gd name="connsiteY7" fmla="*/ 6858000 h 6858000"/>
              <a:gd name="connsiteX8" fmla="*/ 0 w 73025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02500" h="6858000">
                <a:moveTo>
                  <a:pt x="0" y="0"/>
                </a:moveTo>
                <a:lnTo>
                  <a:pt x="4311650" y="0"/>
                </a:lnTo>
                <a:lnTo>
                  <a:pt x="4318000" y="0"/>
                </a:lnTo>
                <a:lnTo>
                  <a:pt x="4318000" y="7226"/>
                </a:lnTo>
                <a:lnTo>
                  <a:pt x="7302500" y="3403557"/>
                </a:lnTo>
                <a:lnTo>
                  <a:pt x="4318000" y="6850666"/>
                </a:lnTo>
                <a:lnTo>
                  <a:pt x="4318000" y="6858000"/>
                </a:lnTo>
                <a:lnTo>
                  <a:pt x="4311650" y="6858000"/>
                </a:lnTo>
                <a:lnTo>
                  <a:pt x="0" y="685800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800" dirty="0">
                <a:solidFill>
                  <a:schemeClr val="tx1">
                    <a:lumMod val="75000"/>
                    <a:lumOff val="25000"/>
                  </a:schemeClr>
                </a:solidFill>
              </a:defRPr>
            </a:lvl1pPr>
          </a:lstStyle>
          <a:p>
            <a:pPr lvl="0"/>
            <a:r>
              <a:rPr lang="en-US" altLang="ko-KR" noProof="0" dirty="0"/>
              <a:t>Drag picture to placeholder or click icon to add</a:t>
            </a:r>
            <a:endParaRPr lang="ko-KR" altLang="en-US" noProof="0" dirty="0"/>
          </a:p>
        </p:txBody>
      </p:sp>
    </p:spTree>
    <p:extLst>
      <p:ext uri="{BB962C8B-B14F-4D97-AF65-F5344CB8AC3E}">
        <p14:creationId xmlns:p14="http://schemas.microsoft.com/office/powerpoint/2010/main" val="2215330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9A8301-E1F5-4136-AD1D-AAC24CC153D1}"/>
              </a:ext>
            </a:extLst>
          </p:cNvPr>
          <p:cNvSpPr>
            <a:spLocks noGrp="1"/>
          </p:cNvSpPr>
          <p:nvPr>
            <p:ph type="dt" sz="half" idx="10"/>
          </p:nvPr>
        </p:nvSpPr>
        <p:spPr/>
        <p:txBody>
          <a:bodyPr/>
          <a:lstStyle>
            <a:lvl1pPr>
              <a:defRPr/>
            </a:lvl1pPr>
          </a:lstStyle>
          <a:p>
            <a:pPr>
              <a:defRPr/>
            </a:pPr>
            <a:fld id="{9FFCFBE7-12E7-4D16-8D9F-171A16415665}"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C225FBAD-E9E2-4B2E-B802-6E991AB45838}"/>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83611DFE-7EB0-4141-9CE1-A8F06E58320F}"/>
              </a:ext>
            </a:extLst>
          </p:cNvPr>
          <p:cNvSpPr>
            <a:spLocks noGrp="1"/>
          </p:cNvSpPr>
          <p:nvPr>
            <p:ph type="sldNum" sz="quarter" idx="12"/>
          </p:nvPr>
        </p:nvSpPr>
        <p:spPr/>
        <p:txBody>
          <a:bodyPr/>
          <a:lstStyle>
            <a:lvl1pPr>
              <a:defRPr/>
            </a:lvl1pPr>
          </a:lstStyle>
          <a:p>
            <a:pPr>
              <a:defRPr/>
            </a:pPr>
            <a:fld id="{E609F257-93B7-40CD-970E-BCB40414F7F2}" type="slidenum">
              <a:rPr lang="en-US" altLang="en-US"/>
              <a:pPr>
                <a:defRPr/>
              </a:pPr>
              <a:t>‹#›</a:t>
            </a:fld>
            <a:endParaRPr lang="en-US" altLang="en-US" dirty="0"/>
          </a:p>
        </p:txBody>
      </p:sp>
    </p:spTree>
    <p:extLst>
      <p:ext uri="{BB962C8B-B14F-4D97-AF65-F5344CB8AC3E}">
        <p14:creationId xmlns:p14="http://schemas.microsoft.com/office/powerpoint/2010/main" val="10230284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A3ECA8-680D-4A43-93C1-733F6E8469A8}"/>
              </a:ext>
            </a:extLst>
          </p:cNvPr>
          <p:cNvSpPr/>
          <p:nvPr userDrawn="1"/>
        </p:nvSpPr>
        <p:spPr>
          <a:xfrm>
            <a:off x="0" y="0"/>
            <a:ext cx="3781425"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3" name="Freeform: Shape 2">
            <a:extLst>
              <a:ext uri="{FF2B5EF4-FFF2-40B4-BE49-F238E27FC236}">
                <a16:creationId xmlns:a16="http://schemas.microsoft.com/office/drawing/2014/main" id="{261FEAA2-5636-48AF-B884-56AC9119F9F3}"/>
              </a:ext>
            </a:extLst>
          </p:cNvPr>
          <p:cNvSpPr>
            <a:spLocks/>
          </p:cNvSpPr>
          <p:nvPr userDrawn="1"/>
        </p:nvSpPr>
        <p:spPr bwMode="auto">
          <a:xfrm>
            <a:off x="68263" y="2190750"/>
            <a:ext cx="1825625" cy="4705350"/>
          </a:xfrm>
          <a:custGeom>
            <a:avLst/>
            <a:gdLst>
              <a:gd name="T0" fmla="*/ 15751 w 1825371"/>
              <a:gd name="T1" fmla="*/ 1352 h 4705764"/>
              <a:gd name="T2" fmla="*/ 83086 w 1825371"/>
              <a:gd name="T3" fmla="*/ 34831 h 4705764"/>
              <a:gd name="T4" fmla="*/ 961538 w 1825371"/>
              <a:gd name="T5" fmla="*/ 755841 h 4705764"/>
              <a:gd name="T6" fmla="*/ 1239506 w 1825371"/>
              <a:gd name="T7" fmla="*/ 1001588 h 4705764"/>
              <a:gd name="T8" fmla="*/ 1276801 w 1825371"/>
              <a:gd name="T9" fmla="*/ 1025748 h 4705764"/>
              <a:gd name="T10" fmla="*/ 1316855 w 1825371"/>
              <a:gd name="T11" fmla="*/ 1009526 h 4705764"/>
              <a:gd name="T12" fmla="*/ 1345515 w 1825371"/>
              <a:gd name="T13" fmla="*/ 948436 h 4705764"/>
              <a:gd name="T14" fmla="*/ 1408016 w 1825371"/>
              <a:gd name="T15" fmla="*/ 869740 h 4705764"/>
              <a:gd name="T16" fmla="*/ 1749865 w 1825371"/>
              <a:gd name="T17" fmla="*/ 590863 h 4705764"/>
              <a:gd name="T18" fmla="*/ 1808570 w 1825371"/>
              <a:gd name="T19" fmla="*/ 545303 h 4705764"/>
              <a:gd name="T20" fmla="*/ 1825834 w 1825371"/>
              <a:gd name="T21" fmla="*/ 554277 h 4705764"/>
              <a:gd name="T22" fmla="*/ 1811676 w 1825371"/>
              <a:gd name="T23" fmla="*/ 590173 h 4705764"/>
              <a:gd name="T24" fmla="*/ 1721552 w 1825371"/>
              <a:gd name="T25" fmla="*/ 698204 h 4705764"/>
              <a:gd name="T26" fmla="*/ 1386263 w 1825371"/>
              <a:gd name="T27" fmla="*/ 1068201 h 4705764"/>
              <a:gd name="T28" fmla="*/ 1376594 w 1825371"/>
              <a:gd name="T29" fmla="*/ 1098227 h 4705764"/>
              <a:gd name="T30" fmla="*/ 1361744 w 1825371"/>
              <a:gd name="T31" fmla="*/ 1135159 h 4705764"/>
              <a:gd name="T32" fmla="*/ 1355531 w 1825371"/>
              <a:gd name="T33" fmla="*/ 1169673 h 4705764"/>
              <a:gd name="T34" fmla="*/ 1410088 w 1825371"/>
              <a:gd name="T35" fmla="*/ 1384009 h 4705764"/>
              <a:gd name="T36" fmla="*/ 1525418 w 1825371"/>
              <a:gd name="T37" fmla="*/ 1739511 h 4705764"/>
              <a:gd name="T38" fmla="*/ 1660433 w 1825371"/>
              <a:gd name="T39" fmla="*/ 2198902 h 4705764"/>
              <a:gd name="T40" fmla="*/ 1783360 w 1825371"/>
              <a:gd name="T41" fmla="*/ 2696603 h 4705764"/>
              <a:gd name="T42" fmla="*/ 1794757 w 1825371"/>
              <a:gd name="T43" fmla="*/ 2767358 h 4705764"/>
              <a:gd name="T44" fmla="*/ 1792338 w 1825371"/>
              <a:gd name="T45" fmla="*/ 2777714 h 4705764"/>
              <a:gd name="T46" fmla="*/ 1784741 w 1825371"/>
              <a:gd name="T47" fmla="*/ 2770119 h 4705764"/>
              <a:gd name="T48" fmla="*/ 1747103 w 1825371"/>
              <a:gd name="T49" fmla="*/ 2660363 h 4705764"/>
              <a:gd name="T50" fmla="*/ 1514024 w 1825371"/>
              <a:gd name="T51" fmla="*/ 1875154 h 4705764"/>
              <a:gd name="T52" fmla="*/ 1297519 w 1825371"/>
              <a:gd name="T53" fmla="*/ 1267695 h 4705764"/>
              <a:gd name="T54" fmla="*/ 1275418 w 1825371"/>
              <a:gd name="T55" fmla="*/ 1216959 h 4705764"/>
              <a:gd name="T56" fmla="*/ 1248831 w 1825371"/>
              <a:gd name="T57" fmla="*/ 1193143 h 4705764"/>
              <a:gd name="T58" fmla="*/ 1233293 w 1825371"/>
              <a:gd name="T59" fmla="*/ 1222135 h 4705764"/>
              <a:gd name="T60" fmla="*/ 1231219 w 1825371"/>
              <a:gd name="T61" fmla="*/ 1282882 h 4705764"/>
              <a:gd name="T62" fmla="*/ 1227496 w 1825371"/>
              <a:gd name="T63" fmla="*/ 4704936 h 4705764"/>
              <a:gd name="T64" fmla="*/ 998988 w 1825371"/>
              <a:gd name="T65" fmla="*/ 4694889 h 4705764"/>
              <a:gd name="T66" fmla="*/ 1125559 w 1825371"/>
              <a:gd name="T67" fmla="*/ 1293236 h 4705764"/>
              <a:gd name="T68" fmla="*/ 1096553 w 1825371"/>
              <a:gd name="T69" fmla="*/ 1270457 h 4705764"/>
              <a:gd name="T70" fmla="*/ 984674 w 1825371"/>
              <a:gd name="T71" fmla="*/ 1242156 h 4705764"/>
              <a:gd name="T72" fmla="*/ 977421 w 1825371"/>
              <a:gd name="T73" fmla="*/ 1225242 h 4705764"/>
              <a:gd name="T74" fmla="*/ 983293 w 1825371"/>
              <a:gd name="T75" fmla="*/ 1189692 h 4705764"/>
              <a:gd name="T76" fmla="*/ 1016440 w 1825371"/>
              <a:gd name="T77" fmla="*/ 1096847 h 4705764"/>
              <a:gd name="T78" fmla="*/ 1055807 w 1825371"/>
              <a:gd name="T79" fmla="*/ 1077865 h 4705764"/>
              <a:gd name="T80" fmla="*/ 1097934 w 1825371"/>
              <a:gd name="T81" fmla="*/ 1104096 h 4705764"/>
              <a:gd name="T82" fmla="*/ 1115889 w 1825371"/>
              <a:gd name="T83" fmla="*/ 1107549 h 4705764"/>
              <a:gd name="T84" fmla="*/ 1177354 w 1825371"/>
              <a:gd name="T85" fmla="*/ 1087183 h 4705764"/>
              <a:gd name="T86" fmla="*/ 1180115 w 1825371"/>
              <a:gd name="T87" fmla="*/ 1073725 h 4705764"/>
              <a:gd name="T88" fmla="*/ 1135571 w 1825371"/>
              <a:gd name="T89" fmla="*/ 1040933 h 4705764"/>
              <a:gd name="T90" fmla="*/ 940130 w 1825371"/>
              <a:gd name="T91" fmla="*/ 883546 h 4705764"/>
              <a:gd name="T92" fmla="*/ 549937 w 1825371"/>
              <a:gd name="T93" fmla="*/ 496291 h 4705764"/>
              <a:gd name="T94" fmla="*/ 40959 w 1825371"/>
              <a:gd name="T95" fmla="*/ 48982 h 4705764"/>
              <a:gd name="T96" fmla="*/ 5737 w 1825371"/>
              <a:gd name="T97" fmla="*/ 17227 h 4705764"/>
              <a:gd name="T98" fmla="*/ 902 w 1825371"/>
              <a:gd name="T99" fmla="*/ 4114 h 4705764"/>
              <a:gd name="T100" fmla="*/ 15751 w 1825371"/>
              <a:gd name="T101" fmla="*/ 1352 h 470576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825371" h="4705764">
                <a:moveTo>
                  <a:pt x="15747" y="1352"/>
                </a:moveTo>
                <a:cubicBezTo>
                  <a:pt x="40601" y="7565"/>
                  <a:pt x="63040" y="19648"/>
                  <a:pt x="83062" y="34837"/>
                </a:cubicBezTo>
                <a:cubicBezTo>
                  <a:pt x="383392" y="265435"/>
                  <a:pt x="679236" y="502594"/>
                  <a:pt x="961270" y="755975"/>
                </a:cubicBezTo>
                <a:cubicBezTo>
                  <a:pt x="1053096" y="838826"/>
                  <a:pt x="1146302" y="919949"/>
                  <a:pt x="1239162" y="1001764"/>
                </a:cubicBezTo>
                <a:cubicBezTo>
                  <a:pt x="1250209" y="1011775"/>
                  <a:pt x="1262636" y="1020060"/>
                  <a:pt x="1276445" y="1025928"/>
                </a:cubicBezTo>
                <a:cubicBezTo>
                  <a:pt x="1296466" y="1034213"/>
                  <a:pt x="1308204" y="1030070"/>
                  <a:pt x="1316489" y="1009704"/>
                </a:cubicBezTo>
                <a:cubicBezTo>
                  <a:pt x="1325119" y="988991"/>
                  <a:pt x="1335821" y="968968"/>
                  <a:pt x="1345141" y="948602"/>
                </a:cubicBezTo>
                <a:cubicBezTo>
                  <a:pt x="1359640" y="917188"/>
                  <a:pt x="1382079" y="892679"/>
                  <a:pt x="1407624" y="869894"/>
                </a:cubicBezTo>
                <a:cubicBezTo>
                  <a:pt x="1517055" y="771511"/>
                  <a:pt x="1634081" y="682447"/>
                  <a:pt x="1749379" y="590967"/>
                </a:cubicBezTo>
                <a:cubicBezTo>
                  <a:pt x="1768711" y="575432"/>
                  <a:pt x="1788043" y="559898"/>
                  <a:pt x="1808066" y="545399"/>
                </a:cubicBezTo>
                <a:cubicBezTo>
                  <a:pt x="1819802" y="536769"/>
                  <a:pt x="1824634" y="539875"/>
                  <a:pt x="1825326" y="554375"/>
                </a:cubicBezTo>
                <a:cubicBezTo>
                  <a:pt x="1826015" y="568528"/>
                  <a:pt x="1818766" y="579575"/>
                  <a:pt x="1811172" y="590277"/>
                </a:cubicBezTo>
                <a:cubicBezTo>
                  <a:pt x="1783900" y="628594"/>
                  <a:pt x="1751451" y="662770"/>
                  <a:pt x="1721073" y="698326"/>
                </a:cubicBezTo>
                <a:cubicBezTo>
                  <a:pt x="1613023" y="825017"/>
                  <a:pt x="1503592" y="950328"/>
                  <a:pt x="1385877" y="1068389"/>
                </a:cubicBezTo>
                <a:cubicBezTo>
                  <a:pt x="1376900" y="1077364"/>
                  <a:pt x="1378626" y="1088411"/>
                  <a:pt x="1376211" y="1098421"/>
                </a:cubicBezTo>
                <a:cubicBezTo>
                  <a:pt x="1373449" y="1111885"/>
                  <a:pt x="1370342" y="1124658"/>
                  <a:pt x="1361366" y="1135359"/>
                </a:cubicBezTo>
                <a:cubicBezTo>
                  <a:pt x="1352736" y="1145370"/>
                  <a:pt x="1352736" y="1157798"/>
                  <a:pt x="1355153" y="1169879"/>
                </a:cubicBezTo>
                <a:cubicBezTo>
                  <a:pt x="1369651" y="1242374"/>
                  <a:pt x="1391054" y="1312796"/>
                  <a:pt x="1409696" y="1384253"/>
                </a:cubicBezTo>
                <a:cubicBezTo>
                  <a:pt x="1440764" y="1505076"/>
                  <a:pt x="1484260" y="1622102"/>
                  <a:pt x="1524994" y="1739817"/>
                </a:cubicBezTo>
                <a:cubicBezTo>
                  <a:pt x="1577466" y="1890674"/>
                  <a:pt x="1615785" y="2046016"/>
                  <a:pt x="1659971" y="2199288"/>
                </a:cubicBezTo>
                <a:cubicBezTo>
                  <a:pt x="1707264" y="2363607"/>
                  <a:pt x="1746273" y="2529998"/>
                  <a:pt x="1782864" y="2697077"/>
                </a:cubicBezTo>
                <a:cubicBezTo>
                  <a:pt x="1788043" y="2720207"/>
                  <a:pt x="1790460" y="2744026"/>
                  <a:pt x="1794257" y="2767845"/>
                </a:cubicBezTo>
                <a:cubicBezTo>
                  <a:pt x="1794947" y="2771643"/>
                  <a:pt x="1797364" y="2776822"/>
                  <a:pt x="1791840" y="2778202"/>
                </a:cubicBezTo>
                <a:cubicBezTo>
                  <a:pt x="1786662" y="2779583"/>
                  <a:pt x="1785626" y="2774405"/>
                  <a:pt x="1784245" y="2770607"/>
                </a:cubicBezTo>
                <a:cubicBezTo>
                  <a:pt x="1770437" y="2734360"/>
                  <a:pt x="1756975" y="2698113"/>
                  <a:pt x="1746617" y="2660831"/>
                </a:cubicBezTo>
                <a:cubicBezTo>
                  <a:pt x="1673779" y="2397784"/>
                  <a:pt x="1595762" y="2136116"/>
                  <a:pt x="1513602" y="1875484"/>
                </a:cubicBezTo>
                <a:cubicBezTo>
                  <a:pt x="1448704" y="1670431"/>
                  <a:pt x="1380007" y="1466759"/>
                  <a:pt x="1297158" y="1267919"/>
                </a:cubicBezTo>
                <a:cubicBezTo>
                  <a:pt x="1289909" y="1251004"/>
                  <a:pt x="1282659" y="1234089"/>
                  <a:pt x="1275064" y="1217173"/>
                </a:cubicBezTo>
                <a:cubicBezTo>
                  <a:pt x="1269541" y="1205436"/>
                  <a:pt x="1260911" y="1191628"/>
                  <a:pt x="1248483" y="1193353"/>
                </a:cubicBezTo>
                <a:cubicBezTo>
                  <a:pt x="1238128" y="1194734"/>
                  <a:pt x="1235711" y="1211649"/>
                  <a:pt x="1232949" y="1222351"/>
                </a:cubicBezTo>
                <a:cubicBezTo>
                  <a:pt x="1228115" y="1242374"/>
                  <a:pt x="1229843" y="1262740"/>
                  <a:pt x="1230877" y="1283108"/>
                </a:cubicBezTo>
                <a:cubicBezTo>
                  <a:pt x="1226287" y="2417294"/>
                  <a:pt x="1231744" y="3571578"/>
                  <a:pt x="1227154" y="4705764"/>
                </a:cubicBezTo>
                <a:lnTo>
                  <a:pt x="998710" y="4695715"/>
                </a:lnTo>
                <a:cubicBezTo>
                  <a:pt x="1020244" y="4110251"/>
                  <a:pt x="1098940" y="1865978"/>
                  <a:pt x="1125245" y="1293464"/>
                </a:cubicBezTo>
                <a:cubicBezTo>
                  <a:pt x="1126970" y="1262740"/>
                  <a:pt x="1124553" y="1258943"/>
                  <a:pt x="1096247" y="1270681"/>
                </a:cubicBezTo>
                <a:cubicBezTo>
                  <a:pt x="1050679" y="1289666"/>
                  <a:pt x="1018575" y="1263776"/>
                  <a:pt x="984400" y="1242374"/>
                </a:cubicBezTo>
                <a:cubicBezTo>
                  <a:pt x="979221" y="1238921"/>
                  <a:pt x="977841" y="1232017"/>
                  <a:pt x="977149" y="1225458"/>
                </a:cubicBezTo>
                <a:cubicBezTo>
                  <a:pt x="976115" y="1213030"/>
                  <a:pt x="978530" y="1200949"/>
                  <a:pt x="983019" y="1189902"/>
                </a:cubicBezTo>
                <a:cubicBezTo>
                  <a:pt x="995792" y="1159523"/>
                  <a:pt x="1005457" y="1128109"/>
                  <a:pt x="1016158" y="1097041"/>
                </a:cubicBezTo>
                <a:cubicBezTo>
                  <a:pt x="1022717" y="1078055"/>
                  <a:pt x="1036181" y="1071841"/>
                  <a:pt x="1055513" y="1078055"/>
                </a:cubicBezTo>
                <a:cubicBezTo>
                  <a:pt x="1071737" y="1082887"/>
                  <a:pt x="1084855" y="1093934"/>
                  <a:pt x="1097628" y="1104290"/>
                </a:cubicBezTo>
                <a:cubicBezTo>
                  <a:pt x="1103496" y="1108779"/>
                  <a:pt x="1107983" y="1110504"/>
                  <a:pt x="1115579" y="1107743"/>
                </a:cubicBezTo>
                <a:cubicBezTo>
                  <a:pt x="1135945" y="1100147"/>
                  <a:pt x="1156313" y="1093589"/>
                  <a:pt x="1177026" y="1087375"/>
                </a:cubicBezTo>
                <a:cubicBezTo>
                  <a:pt x="1187726" y="1084268"/>
                  <a:pt x="1185655" y="1080126"/>
                  <a:pt x="1179787" y="1073913"/>
                </a:cubicBezTo>
                <a:cubicBezTo>
                  <a:pt x="1166668" y="1060449"/>
                  <a:pt x="1151134" y="1050438"/>
                  <a:pt x="1135255" y="1041117"/>
                </a:cubicBezTo>
                <a:cubicBezTo>
                  <a:pt x="1062417" y="998311"/>
                  <a:pt x="998207" y="944460"/>
                  <a:pt x="939868" y="883702"/>
                </a:cubicBezTo>
                <a:cubicBezTo>
                  <a:pt x="813177" y="751488"/>
                  <a:pt x="683379" y="622035"/>
                  <a:pt x="549783" y="496379"/>
                </a:cubicBezTo>
                <a:cubicBezTo>
                  <a:pt x="385809" y="341382"/>
                  <a:pt x="211479" y="197084"/>
                  <a:pt x="40947" y="48990"/>
                </a:cubicBezTo>
                <a:cubicBezTo>
                  <a:pt x="28864" y="38635"/>
                  <a:pt x="17472" y="27933"/>
                  <a:pt x="5735" y="17231"/>
                </a:cubicBezTo>
                <a:cubicBezTo>
                  <a:pt x="2283" y="13780"/>
                  <a:pt x="-1859" y="9292"/>
                  <a:pt x="902" y="4114"/>
                </a:cubicBezTo>
                <a:cubicBezTo>
                  <a:pt x="4009" y="-1755"/>
                  <a:pt x="10568" y="-29"/>
                  <a:pt x="15747" y="1352"/>
                </a:cubicBezTo>
                <a:close/>
              </a:path>
            </a:pathLst>
          </a:custGeom>
          <a:solidFill>
            <a:schemeClr val="bg1">
              <a:alpha val="59999"/>
            </a:schemeClr>
          </a:solidFill>
          <a:ln>
            <a:noFill/>
          </a:ln>
          <a:extLst>
            <a:ext uri="{91240B29-F687-4f45-9708-019B960494DF}">
              <a14:hiddenLine xmlns:a14="http://schemas.microsoft.com/office/drawing/2010/main" xmlns="" w="2261" cap="flat">
                <a:solidFill>
                  <a:srgbClr val="000000"/>
                </a:solidFill>
                <a:prstDash val="solid"/>
                <a:miter lim="800000"/>
                <a:headEnd/>
                <a:tailEnd/>
              </a14:hiddenLine>
            </a:ext>
          </a:extLst>
        </p:spPr>
        <p:txBody>
          <a:bodyPr anchor="ctr"/>
          <a:lstStyle/>
          <a:p>
            <a:endParaRPr lang="en-ID" dirty="0"/>
          </a:p>
        </p:txBody>
      </p:sp>
      <p:sp>
        <p:nvSpPr>
          <p:cNvPr id="4" name="Freeform: Shape 3">
            <a:extLst>
              <a:ext uri="{FF2B5EF4-FFF2-40B4-BE49-F238E27FC236}">
                <a16:creationId xmlns:a16="http://schemas.microsoft.com/office/drawing/2014/main" id="{ABA09370-CF50-48FF-91A7-3015EFA57FCA}"/>
              </a:ext>
            </a:extLst>
          </p:cNvPr>
          <p:cNvSpPr>
            <a:spLocks/>
          </p:cNvSpPr>
          <p:nvPr userDrawn="1"/>
        </p:nvSpPr>
        <p:spPr bwMode="auto">
          <a:xfrm>
            <a:off x="68263" y="4641850"/>
            <a:ext cx="873125" cy="2254250"/>
          </a:xfrm>
          <a:custGeom>
            <a:avLst/>
            <a:gdLst>
              <a:gd name="T0" fmla="*/ 1725 w 1825371"/>
              <a:gd name="T1" fmla="*/ 149 h 4705764"/>
              <a:gd name="T2" fmla="*/ 9101 w 1825371"/>
              <a:gd name="T3" fmla="*/ 3828 h 4705764"/>
              <a:gd name="T4" fmla="*/ 105321 w 1825371"/>
              <a:gd name="T5" fmla="*/ 83076 h 4705764"/>
              <a:gd name="T6" fmla="*/ 135769 w 1825371"/>
              <a:gd name="T7" fmla="*/ 110086 h 4705764"/>
              <a:gd name="T8" fmla="*/ 139854 w 1825371"/>
              <a:gd name="T9" fmla="*/ 112741 h 4705764"/>
              <a:gd name="T10" fmla="*/ 144241 w 1825371"/>
              <a:gd name="T11" fmla="*/ 110958 h 4705764"/>
              <a:gd name="T12" fmla="*/ 147380 w 1825371"/>
              <a:gd name="T13" fmla="*/ 104243 h 4705764"/>
              <a:gd name="T14" fmla="*/ 154227 w 1825371"/>
              <a:gd name="T15" fmla="*/ 95594 h 4705764"/>
              <a:gd name="T16" fmla="*/ 191671 w 1825371"/>
              <a:gd name="T17" fmla="*/ 64943 h 4705764"/>
              <a:gd name="T18" fmla="*/ 198101 w 1825371"/>
              <a:gd name="T19" fmla="*/ 59935 h 4705764"/>
              <a:gd name="T20" fmla="*/ 199992 w 1825371"/>
              <a:gd name="T21" fmla="*/ 60921 h 4705764"/>
              <a:gd name="T22" fmla="*/ 198441 w 1825371"/>
              <a:gd name="T23" fmla="*/ 64866 h 4705764"/>
              <a:gd name="T24" fmla="*/ 188569 w 1825371"/>
              <a:gd name="T25" fmla="*/ 76740 h 4705764"/>
              <a:gd name="T26" fmla="*/ 151844 w 1825371"/>
              <a:gd name="T27" fmla="*/ 117407 h 4705764"/>
              <a:gd name="T28" fmla="*/ 150785 w 1825371"/>
              <a:gd name="T29" fmla="*/ 120708 h 4705764"/>
              <a:gd name="T30" fmla="*/ 149158 w 1825371"/>
              <a:gd name="T31" fmla="*/ 124766 h 4705764"/>
              <a:gd name="T32" fmla="*/ 148478 w 1825371"/>
              <a:gd name="T33" fmla="*/ 128560 h 4705764"/>
              <a:gd name="T34" fmla="*/ 154453 w 1825371"/>
              <a:gd name="T35" fmla="*/ 152118 h 4705764"/>
              <a:gd name="T36" fmla="*/ 167086 w 1825371"/>
              <a:gd name="T37" fmla="*/ 191192 h 4705764"/>
              <a:gd name="T38" fmla="*/ 181875 w 1825371"/>
              <a:gd name="T39" fmla="*/ 241683 h 4705764"/>
              <a:gd name="T40" fmla="*/ 195339 w 1825371"/>
              <a:gd name="T41" fmla="*/ 296386 h 4705764"/>
              <a:gd name="T42" fmla="*/ 196588 w 1825371"/>
              <a:gd name="T43" fmla="*/ 304163 h 4705764"/>
              <a:gd name="T44" fmla="*/ 196323 w 1825371"/>
              <a:gd name="T45" fmla="*/ 305301 h 4705764"/>
              <a:gd name="T46" fmla="*/ 195491 w 1825371"/>
              <a:gd name="T47" fmla="*/ 304467 h 4705764"/>
              <a:gd name="T48" fmla="*/ 191368 w 1825371"/>
              <a:gd name="T49" fmla="*/ 292403 h 4705764"/>
              <a:gd name="T50" fmla="*/ 165838 w 1825371"/>
              <a:gd name="T51" fmla="*/ 206100 h 4705764"/>
              <a:gd name="T52" fmla="*/ 142123 w 1825371"/>
              <a:gd name="T53" fmla="*/ 139334 h 4705764"/>
              <a:gd name="T54" fmla="*/ 139702 w 1825371"/>
              <a:gd name="T55" fmla="*/ 133757 h 4705764"/>
              <a:gd name="T56" fmla="*/ 136790 w 1825371"/>
              <a:gd name="T57" fmla="*/ 131140 h 4705764"/>
              <a:gd name="T58" fmla="*/ 135088 w 1825371"/>
              <a:gd name="T59" fmla="*/ 134326 h 4705764"/>
              <a:gd name="T60" fmla="*/ 134861 w 1825371"/>
              <a:gd name="T61" fmla="*/ 141003 h 4705764"/>
              <a:gd name="T62" fmla="*/ 134453 w 1825371"/>
              <a:gd name="T63" fmla="*/ 517125 h 4705764"/>
              <a:gd name="T64" fmla="*/ 109424 w 1825371"/>
              <a:gd name="T65" fmla="*/ 516021 h 4705764"/>
              <a:gd name="T66" fmla="*/ 123287 w 1825371"/>
              <a:gd name="T67" fmla="*/ 142141 h 4705764"/>
              <a:gd name="T68" fmla="*/ 120110 w 1825371"/>
              <a:gd name="T69" fmla="*/ 139637 h 4705764"/>
              <a:gd name="T70" fmla="*/ 107856 w 1825371"/>
              <a:gd name="T71" fmla="*/ 136527 h 4705764"/>
              <a:gd name="T72" fmla="*/ 107061 w 1825371"/>
              <a:gd name="T73" fmla="*/ 134668 h 4705764"/>
              <a:gd name="T74" fmla="*/ 107705 w 1825371"/>
              <a:gd name="T75" fmla="*/ 130760 h 4705764"/>
              <a:gd name="T76" fmla="*/ 111335 w 1825371"/>
              <a:gd name="T77" fmla="*/ 120556 h 4705764"/>
              <a:gd name="T78" fmla="*/ 115647 w 1825371"/>
              <a:gd name="T79" fmla="*/ 118470 h 4705764"/>
              <a:gd name="T80" fmla="*/ 120262 w 1825371"/>
              <a:gd name="T81" fmla="*/ 121352 h 4705764"/>
              <a:gd name="T82" fmla="*/ 122228 w 1825371"/>
              <a:gd name="T83" fmla="*/ 121732 h 4705764"/>
              <a:gd name="T84" fmla="*/ 128961 w 1825371"/>
              <a:gd name="T85" fmla="*/ 119494 h 4705764"/>
              <a:gd name="T86" fmla="*/ 129264 w 1825371"/>
              <a:gd name="T87" fmla="*/ 118014 h 4705764"/>
              <a:gd name="T88" fmla="*/ 124384 w 1825371"/>
              <a:gd name="T89" fmla="*/ 114410 h 4705764"/>
              <a:gd name="T90" fmla="*/ 102977 w 1825371"/>
              <a:gd name="T91" fmla="*/ 97112 h 4705764"/>
              <a:gd name="T92" fmla="*/ 60237 w 1825371"/>
              <a:gd name="T93" fmla="*/ 54548 h 4705764"/>
              <a:gd name="T94" fmla="*/ 4486 w 1825371"/>
              <a:gd name="T95" fmla="*/ 5383 h 4705764"/>
              <a:gd name="T96" fmla="*/ 628 w 1825371"/>
              <a:gd name="T97" fmla="*/ 1894 h 4705764"/>
              <a:gd name="T98" fmla="*/ 99 w 1825371"/>
              <a:gd name="T99" fmla="*/ 452 h 4705764"/>
              <a:gd name="T100" fmla="*/ 1725 w 1825371"/>
              <a:gd name="T101" fmla="*/ 149 h 470576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825371" h="4705764">
                <a:moveTo>
                  <a:pt x="15747" y="1352"/>
                </a:moveTo>
                <a:cubicBezTo>
                  <a:pt x="40601" y="7565"/>
                  <a:pt x="63040" y="19648"/>
                  <a:pt x="83062" y="34837"/>
                </a:cubicBezTo>
                <a:cubicBezTo>
                  <a:pt x="383392" y="265435"/>
                  <a:pt x="679236" y="502594"/>
                  <a:pt x="961270" y="755975"/>
                </a:cubicBezTo>
                <a:cubicBezTo>
                  <a:pt x="1053096" y="838826"/>
                  <a:pt x="1146302" y="919949"/>
                  <a:pt x="1239162" y="1001764"/>
                </a:cubicBezTo>
                <a:cubicBezTo>
                  <a:pt x="1250209" y="1011775"/>
                  <a:pt x="1262636" y="1020060"/>
                  <a:pt x="1276445" y="1025928"/>
                </a:cubicBezTo>
                <a:cubicBezTo>
                  <a:pt x="1296466" y="1034213"/>
                  <a:pt x="1308204" y="1030070"/>
                  <a:pt x="1316489" y="1009704"/>
                </a:cubicBezTo>
                <a:cubicBezTo>
                  <a:pt x="1325119" y="988991"/>
                  <a:pt x="1335821" y="968968"/>
                  <a:pt x="1345141" y="948602"/>
                </a:cubicBezTo>
                <a:cubicBezTo>
                  <a:pt x="1359640" y="917188"/>
                  <a:pt x="1382079" y="892679"/>
                  <a:pt x="1407624" y="869894"/>
                </a:cubicBezTo>
                <a:cubicBezTo>
                  <a:pt x="1517055" y="771511"/>
                  <a:pt x="1634081" y="682447"/>
                  <a:pt x="1749379" y="590967"/>
                </a:cubicBezTo>
                <a:cubicBezTo>
                  <a:pt x="1768711" y="575432"/>
                  <a:pt x="1788043" y="559898"/>
                  <a:pt x="1808066" y="545399"/>
                </a:cubicBezTo>
                <a:cubicBezTo>
                  <a:pt x="1819802" y="536769"/>
                  <a:pt x="1824634" y="539875"/>
                  <a:pt x="1825326" y="554375"/>
                </a:cubicBezTo>
                <a:cubicBezTo>
                  <a:pt x="1826015" y="568528"/>
                  <a:pt x="1818766" y="579575"/>
                  <a:pt x="1811172" y="590277"/>
                </a:cubicBezTo>
                <a:cubicBezTo>
                  <a:pt x="1783900" y="628594"/>
                  <a:pt x="1751451" y="662770"/>
                  <a:pt x="1721073" y="698326"/>
                </a:cubicBezTo>
                <a:cubicBezTo>
                  <a:pt x="1613023" y="825017"/>
                  <a:pt x="1503592" y="950328"/>
                  <a:pt x="1385877" y="1068389"/>
                </a:cubicBezTo>
                <a:cubicBezTo>
                  <a:pt x="1376900" y="1077364"/>
                  <a:pt x="1378626" y="1088411"/>
                  <a:pt x="1376211" y="1098421"/>
                </a:cubicBezTo>
                <a:cubicBezTo>
                  <a:pt x="1373449" y="1111885"/>
                  <a:pt x="1370342" y="1124658"/>
                  <a:pt x="1361366" y="1135359"/>
                </a:cubicBezTo>
                <a:cubicBezTo>
                  <a:pt x="1352736" y="1145370"/>
                  <a:pt x="1352736" y="1157798"/>
                  <a:pt x="1355153" y="1169879"/>
                </a:cubicBezTo>
                <a:cubicBezTo>
                  <a:pt x="1369651" y="1242374"/>
                  <a:pt x="1391054" y="1312796"/>
                  <a:pt x="1409696" y="1384253"/>
                </a:cubicBezTo>
                <a:cubicBezTo>
                  <a:pt x="1440764" y="1505076"/>
                  <a:pt x="1484260" y="1622102"/>
                  <a:pt x="1524994" y="1739817"/>
                </a:cubicBezTo>
                <a:cubicBezTo>
                  <a:pt x="1577466" y="1890674"/>
                  <a:pt x="1615785" y="2046016"/>
                  <a:pt x="1659971" y="2199288"/>
                </a:cubicBezTo>
                <a:cubicBezTo>
                  <a:pt x="1707264" y="2363607"/>
                  <a:pt x="1746273" y="2529998"/>
                  <a:pt x="1782864" y="2697077"/>
                </a:cubicBezTo>
                <a:cubicBezTo>
                  <a:pt x="1788043" y="2720207"/>
                  <a:pt x="1790460" y="2744026"/>
                  <a:pt x="1794257" y="2767845"/>
                </a:cubicBezTo>
                <a:cubicBezTo>
                  <a:pt x="1794947" y="2771643"/>
                  <a:pt x="1797364" y="2776822"/>
                  <a:pt x="1791840" y="2778202"/>
                </a:cubicBezTo>
                <a:cubicBezTo>
                  <a:pt x="1786662" y="2779583"/>
                  <a:pt x="1785626" y="2774405"/>
                  <a:pt x="1784245" y="2770607"/>
                </a:cubicBezTo>
                <a:cubicBezTo>
                  <a:pt x="1770437" y="2734360"/>
                  <a:pt x="1756975" y="2698113"/>
                  <a:pt x="1746617" y="2660831"/>
                </a:cubicBezTo>
                <a:cubicBezTo>
                  <a:pt x="1673779" y="2397784"/>
                  <a:pt x="1595762" y="2136116"/>
                  <a:pt x="1513602" y="1875484"/>
                </a:cubicBezTo>
                <a:cubicBezTo>
                  <a:pt x="1448704" y="1670431"/>
                  <a:pt x="1380007" y="1466759"/>
                  <a:pt x="1297158" y="1267919"/>
                </a:cubicBezTo>
                <a:cubicBezTo>
                  <a:pt x="1289909" y="1251004"/>
                  <a:pt x="1282659" y="1234089"/>
                  <a:pt x="1275064" y="1217173"/>
                </a:cubicBezTo>
                <a:cubicBezTo>
                  <a:pt x="1269541" y="1205436"/>
                  <a:pt x="1260911" y="1191628"/>
                  <a:pt x="1248483" y="1193353"/>
                </a:cubicBezTo>
                <a:cubicBezTo>
                  <a:pt x="1238128" y="1194734"/>
                  <a:pt x="1235711" y="1211649"/>
                  <a:pt x="1232949" y="1222351"/>
                </a:cubicBezTo>
                <a:cubicBezTo>
                  <a:pt x="1228115" y="1242374"/>
                  <a:pt x="1229843" y="1262740"/>
                  <a:pt x="1230877" y="1283108"/>
                </a:cubicBezTo>
                <a:cubicBezTo>
                  <a:pt x="1226287" y="2417294"/>
                  <a:pt x="1231744" y="3571578"/>
                  <a:pt x="1227154" y="4705764"/>
                </a:cubicBezTo>
                <a:lnTo>
                  <a:pt x="998710" y="4695715"/>
                </a:lnTo>
                <a:cubicBezTo>
                  <a:pt x="1020244" y="4110251"/>
                  <a:pt x="1098940" y="1865978"/>
                  <a:pt x="1125245" y="1293464"/>
                </a:cubicBezTo>
                <a:cubicBezTo>
                  <a:pt x="1126970" y="1262740"/>
                  <a:pt x="1124553" y="1258943"/>
                  <a:pt x="1096247" y="1270681"/>
                </a:cubicBezTo>
                <a:cubicBezTo>
                  <a:pt x="1050679" y="1289666"/>
                  <a:pt x="1018575" y="1263776"/>
                  <a:pt x="984400" y="1242374"/>
                </a:cubicBezTo>
                <a:cubicBezTo>
                  <a:pt x="979221" y="1238921"/>
                  <a:pt x="977841" y="1232017"/>
                  <a:pt x="977149" y="1225458"/>
                </a:cubicBezTo>
                <a:cubicBezTo>
                  <a:pt x="976115" y="1213030"/>
                  <a:pt x="978530" y="1200949"/>
                  <a:pt x="983019" y="1189902"/>
                </a:cubicBezTo>
                <a:cubicBezTo>
                  <a:pt x="995792" y="1159523"/>
                  <a:pt x="1005457" y="1128109"/>
                  <a:pt x="1016158" y="1097041"/>
                </a:cubicBezTo>
                <a:cubicBezTo>
                  <a:pt x="1022717" y="1078055"/>
                  <a:pt x="1036181" y="1071841"/>
                  <a:pt x="1055513" y="1078055"/>
                </a:cubicBezTo>
                <a:cubicBezTo>
                  <a:pt x="1071737" y="1082887"/>
                  <a:pt x="1084855" y="1093934"/>
                  <a:pt x="1097628" y="1104290"/>
                </a:cubicBezTo>
                <a:cubicBezTo>
                  <a:pt x="1103496" y="1108779"/>
                  <a:pt x="1107983" y="1110504"/>
                  <a:pt x="1115579" y="1107743"/>
                </a:cubicBezTo>
                <a:cubicBezTo>
                  <a:pt x="1135945" y="1100147"/>
                  <a:pt x="1156313" y="1093589"/>
                  <a:pt x="1177026" y="1087375"/>
                </a:cubicBezTo>
                <a:cubicBezTo>
                  <a:pt x="1187726" y="1084268"/>
                  <a:pt x="1185655" y="1080126"/>
                  <a:pt x="1179787" y="1073913"/>
                </a:cubicBezTo>
                <a:cubicBezTo>
                  <a:pt x="1166668" y="1060449"/>
                  <a:pt x="1151134" y="1050438"/>
                  <a:pt x="1135255" y="1041117"/>
                </a:cubicBezTo>
                <a:cubicBezTo>
                  <a:pt x="1062417" y="998311"/>
                  <a:pt x="998207" y="944460"/>
                  <a:pt x="939868" y="883702"/>
                </a:cubicBezTo>
                <a:cubicBezTo>
                  <a:pt x="813177" y="751488"/>
                  <a:pt x="683379" y="622035"/>
                  <a:pt x="549783" y="496379"/>
                </a:cubicBezTo>
                <a:cubicBezTo>
                  <a:pt x="385809" y="341382"/>
                  <a:pt x="211479" y="197084"/>
                  <a:pt x="40947" y="48990"/>
                </a:cubicBezTo>
                <a:cubicBezTo>
                  <a:pt x="28864" y="38635"/>
                  <a:pt x="17472" y="27933"/>
                  <a:pt x="5735" y="17231"/>
                </a:cubicBezTo>
                <a:cubicBezTo>
                  <a:pt x="2283" y="13780"/>
                  <a:pt x="-1859" y="9292"/>
                  <a:pt x="902" y="4114"/>
                </a:cubicBezTo>
                <a:cubicBezTo>
                  <a:pt x="4009" y="-1755"/>
                  <a:pt x="10568" y="-29"/>
                  <a:pt x="15747" y="1352"/>
                </a:cubicBezTo>
                <a:close/>
              </a:path>
            </a:pathLst>
          </a:custGeom>
          <a:solidFill>
            <a:schemeClr val="bg1">
              <a:alpha val="59999"/>
            </a:schemeClr>
          </a:solidFill>
          <a:ln>
            <a:noFill/>
          </a:ln>
          <a:extLst>
            <a:ext uri="{91240B29-F687-4f45-9708-019B960494DF}">
              <a14:hiddenLine xmlns:a14="http://schemas.microsoft.com/office/drawing/2010/main" xmlns="" w="2261" cap="flat">
                <a:solidFill>
                  <a:srgbClr val="000000"/>
                </a:solidFill>
                <a:prstDash val="solid"/>
                <a:miter lim="800000"/>
                <a:headEnd/>
                <a:tailEnd/>
              </a14:hiddenLine>
            </a:ext>
          </a:extLst>
        </p:spPr>
        <p:txBody>
          <a:bodyPr anchor="ctr"/>
          <a:lstStyle/>
          <a:p>
            <a:endParaRPr lang="en-ID" dirty="0"/>
          </a:p>
        </p:txBody>
      </p:sp>
      <p:sp>
        <p:nvSpPr>
          <p:cNvPr id="5" name="Freeform: Shape 4">
            <a:extLst>
              <a:ext uri="{FF2B5EF4-FFF2-40B4-BE49-F238E27FC236}">
                <a16:creationId xmlns:a16="http://schemas.microsoft.com/office/drawing/2014/main" id="{ACEE98E5-9C12-469C-87F4-52218837FE48}"/>
              </a:ext>
            </a:extLst>
          </p:cNvPr>
          <p:cNvSpPr>
            <a:spLocks/>
          </p:cNvSpPr>
          <p:nvPr userDrawn="1"/>
        </p:nvSpPr>
        <p:spPr bwMode="auto">
          <a:xfrm>
            <a:off x="1393825" y="5094288"/>
            <a:ext cx="698500" cy="1801812"/>
          </a:xfrm>
          <a:custGeom>
            <a:avLst/>
            <a:gdLst>
              <a:gd name="T0" fmla="*/ 883 w 1825371"/>
              <a:gd name="T1" fmla="*/ 76 h 4705764"/>
              <a:gd name="T2" fmla="*/ 4657 w 1825371"/>
              <a:gd name="T3" fmla="*/ 1955 h 4705764"/>
              <a:gd name="T4" fmla="*/ 53895 w 1825371"/>
              <a:gd name="T5" fmla="*/ 42437 h 4705764"/>
              <a:gd name="T6" fmla="*/ 69476 w 1825371"/>
              <a:gd name="T7" fmla="*/ 56234 h 4705764"/>
              <a:gd name="T8" fmla="*/ 71566 w 1825371"/>
              <a:gd name="T9" fmla="*/ 57590 h 4705764"/>
              <a:gd name="T10" fmla="*/ 73811 w 1825371"/>
              <a:gd name="T11" fmla="*/ 56680 h 4705764"/>
              <a:gd name="T12" fmla="*/ 75418 w 1825371"/>
              <a:gd name="T13" fmla="*/ 53250 h 4705764"/>
              <a:gd name="T14" fmla="*/ 78921 w 1825371"/>
              <a:gd name="T15" fmla="*/ 48831 h 4705764"/>
              <a:gd name="T16" fmla="*/ 98082 w 1825371"/>
              <a:gd name="T17" fmla="*/ 33174 h 4705764"/>
              <a:gd name="T18" fmla="*/ 101372 w 1825371"/>
              <a:gd name="T19" fmla="*/ 30616 h 4705764"/>
              <a:gd name="T20" fmla="*/ 102340 w 1825371"/>
              <a:gd name="T21" fmla="*/ 31120 h 4705764"/>
              <a:gd name="T22" fmla="*/ 101546 w 1825371"/>
              <a:gd name="T23" fmla="*/ 33135 h 4705764"/>
              <a:gd name="T24" fmla="*/ 96495 w 1825371"/>
              <a:gd name="T25" fmla="*/ 39200 h 4705764"/>
              <a:gd name="T26" fmla="*/ 77701 w 1825371"/>
              <a:gd name="T27" fmla="*/ 59974 h 4705764"/>
              <a:gd name="T28" fmla="*/ 77160 w 1825371"/>
              <a:gd name="T29" fmla="*/ 61660 h 4705764"/>
              <a:gd name="T30" fmla="*/ 76327 w 1825371"/>
              <a:gd name="T31" fmla="*/ 63733 h 4705764"/>
              <a:gd name="T32" fmla="*/ 75979 w 1825371"/>
              <a:gd name="T33" fmla="*/ 65671 h 4705764"/>
              <a:gd name="T34" fmla="*/ 79037 w 1825371"/>
              <a:gd name="T35" fmla="*/ 77705 h 4705764"/>
              <a:gd name="T36" fmla="*/ 85502 w 1825371"/>
              <a:gd name="T37" fmla="*/ 97665 h 4705764"/>
              <a:gd name="T38" fmla="*/ 93069 w 1825371"/>
              <a:gd name="T39" fmla="*/ 123457 h 4705764"/>
              <a:gd name="T40" fmla="*/ 99959 w 1825371"/>
              <a:gd name="T41" fmla="*/ 151400 h 4705764"/>
              <a:gd name="T42" fmla="*/ 100598 w 1825371"/>
              <a:gd name="T43" fmla="*/ 155373 h 4705764"/>
              <a:gd name="T44" fmla="*/ 100463 w 1825371"/>
              <a:gd name="T45" fmla="*/ 155954 h 4705764"/>
              <a:gd name="T46" fmla="*/ 100037 w 1825371"/>
              <a:gd name="T47" fmla="*/ 155528 h 4705764"/>
              <a:gd name="T48" fmla="*/ 97927 w 1825371"/>
              <a:gd name="T49" fmla="*/ 149365 h 4705764"/>
              <a:gd name="T50" fmla="*/ 84863 w 1825371"/>
              <a:gd name="T51" fmla="*/ 105280 h 4705764"/>
              <a:gd name="T52" fmla="*/ 72727 w 1825371"/>
              <a:gd name="T53" fmla="*/ 71174 h 4705764"/>
              <a:gd name="T54" fmla="*/ 71489 w 1825371"/>
              <a:gd name="T55" fmla="*/ 68326 h 4705764"/>
              <a:gd name="T56" fmla="*/ 69998 w 1825371"/>
              <a:gd name="T57" fmla="*/ 66989 h 4705764"/>
              <a:gd name="T58" fmla="*/ 69127 w 1825371"/>
              <a:gd name="T59" fmla="*/ 68617 h 4705764"/>
              <a:gd name="T60" fmla="*/ 69011 w 1825371"/>
              <a:gd name="T61" fmla="*/ 72027 h 4705764"/>
              <a:gd name="T62" fmla="*/ 68802 w 1825371"/>
              <a:gd name="T63" fmla="*/ 264158 h 4705764"/>
              <a:gd name="T64" fmla="*/ 55994 w 1825371"/>
              <a:gd name="T65" fmla="*/ 263593 h 4705764"/>
              <a:gd name="T66" fmla="*/ 63089 w 1825371"/>
              <a:gd name="T67" fmla="*/ 72608 h 4705764"/>
              <a:gd name="T68" fmla="*/ 61463 w 1825371"/>
              <a:gd name="T69" fmla="*/ 71329 h 4705764"/>
              <a:gd name="T70" fmla="*/ 55192 w 1825371"/>
              <a:gd name="T71" fmla="*/ 69740 h 4705764"/>
              <a:gd name="T72" fmla="*/ 54786 w 1825371"/>
              <a:gd name="T73" fmla="*/ 68791 h 4705764"/>
              <a:gd name="T74" fmla="*/ 55115 w 1825371"/>
              <a:gd name="T75" fmla="*/ 66795 h 4705764"/>
              <a:gd name="T76" fmla="*/ 56973 w 1825371"/>
              <a:gd name="T77" fmla="*/ 61582 h 4705764"/>
              <a:gd name="T78" fmla="*/ 59179 w 1825371"/>
              <a:gd name="T79" fmla="*/ 60517 h 4705764"/>
              <a:gd name="T80" fmla="*/ 61540 w 1825371"/>
              <a:gd name="T81" fmla="*/ 61989 h 4705764"/>
              <a:gd name="T82" fmla="*/ 62547 w 1825371"/>
              <a:gd name="T83" fmla="*/ 62183 h 4705764"/>
              <a:gd name="T84" fmla="*/ 65992 w 1825371"/>
              <a:gd name="T85" fmla="*/ 61040 h 4705764"/>
              <a:gd name="T86" fmla="*/ 66147 w 1825371"/>
              <a:gd name="T87" fmla="*/ 60284 h 4705764"/>
              <a:gd name="T88" fmla="*/ 63650 w 1825371"/>
              <a:gd name="T89" fmla="*/ 58443 h 4705764"/>
              <a:gd name="T90" fmla="*/ 52695 w 1825371"/>
              <a:gd name="T91" fmla="*/ 49607 h 4705764"/>
              <a:gd name="T92" fmla="*/ 30825 w 1825371"/>
              <a:gd name="T93" fmla="*/ 27864 h 4705764"/>
              <a:gd name="T94" fmla="*/ 2296 w 1825371"/>
              <a:gd name="T95" fmla="*/ 2750 h 4705764"/>
              <a:gd name="T96" fmla="*/ 321 w 1825371"/>
              <a:gd name="T97" fmla="*/ 967 h 4705764"/>
              <a:gd name="T98" fmla="*/ 51 w 1825371"/>
              <a:gd name="T99" fmla="*/ 231 h 4705764"/>
              <a:gd name="T100" fmla="*/ 883 w 1825371"/>
              <a:gd name="T101" fmla="*/ 76 h 470576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825371" h="4705764">
                <a:moveTo>
                  <a:pt x="15747" y="1352"/>
                </a:moveTo>
                <a:cubicBezTo>
                  <a:pt x="40601" y="7565"/>
                  <a:pt x="63040" y="19648"/>
                  <a:pt x="83062" y="34837"/>
                </a:cubicBezTo>
                <a:cubicBezTo>
                  <a:pt x="383392" y="265435"/>
                  <a:pt x="679236" y="502594"/>
                  <a:pt x="961270" y="755975"/>
                </a:cubicBezTo>
                <a:cubicBezTo>
                  <a:pt x="1053096" y="838826"/>
                  <a:pt x="1146302" y="919949"/>
                  <a:pt x="1239162" y="1001764"/>
                </a:cubicBezTo>
                <a:cubicBezTo>
                  <a:pt x="1250209" y="1011775"/>
                  <a:pt x="1262636" y="1020060"/>
                  <a:pt x="1276445" y="1025928"/>
                </a:cubicBezTo>
                <a:cubicBezTo>
                  <a:pt x="1296466" y="1034213"/>
                  <a:pt x="1308204" y="1030070"/>
                  <a:pt x="1316489" y="1009704"/>
                </a:cubicBezTo>
                <a:cubicBezTo>
                  <a:pt x="1325119" y="988991"/>
                  <a:pt x="1335821" y="968968"/>
                  <a:pt x="1345141" y="948602"/>
                </a:cubicBezTo>
                <a:cubicBezTo>
                  <a:pt x="1359640" y="917188"/>
                  <a:pt x="1382079" y="892679"/>
                  <a:pt x="1407624" y="869894"/>
                </a:cubicBezTo>
                <a:cubicBezTo>
                  <a:pt x="1517055" y="771511"/>
                  <a:pt x="1634081" y="682447"/>
                  <a:pt x="1749379" y="590967"/>
                </a:cubicBezTo>
                <a:cubicBezTo>
                  <a:pt x="1768711" y="575432"/>
                  <a:pt x="1788043" y="559898"/>
                  <a:pt x="1808066" y="545399"/>
                </a:cubicBezTo>
                <a:cubicBezTo>
                  <a:pt x="1819802" y="536769"/>
                  <a:pt x="1824634" y="539875"/>
                  <a:pt x="1825326" y="554375"/>
                </a:cubicBezTo>
                <a:cubicBezTo>
                  <a:pt x="1826015" y="568528"/>
                  <a:pt x="1818766" y="579575"/>
                  <a:pt x="1811172" y="590277"/>
                </a:cubicBezTo>
                <a:cubicBezTo>
                  <a:pt x="1783900" y="628594"/>
                  <a:pt x="1751451" y="662770"/>
                  <a:pt x="1721073" y="698326"/>
                </a:cubicBezTo>
                <a:cubicBezTo>
                  <a:pt x="1613023" y="825017"/>
                  <a:pt x="1503592" y="950328"/>
                  <a:pt x="1385877" y="1068389"/>
                </a:cubicBezTo>
                <a:cubicBezTo>
                  <a:pt x="1376900" y="1077364"/>
                  <a:pt x="1378626" y="1088411"/>
                  <a:pt x="1376211" y="1098421"/>
                </a:cubicBezTo>
                <a:cubicBezTo>
                  <a:pt x="1373449" y="1111885"/>
                  <a:pt x="1370342" y="1124658"/>
                  <a:pt x="1361366" y="1135359"/>
                </a:cubicBezTo>
                <a:cubicBezTo>
                  <a:pt x="1352736" y="1145370"/>
                  <a:pt x="1352736" y="1157798"/>
                  <a:pt x="1355153" y="1169879"/>
                </a:cubicBezTo>
                <a:cubicBezTo>
                  <a:pt x="1369651" y="1242374"/>
                  <a:pt x="1391054" y="1312796"/>
                  <a:pt x="1409696" y="1384253"/>
                </a:cubicBezTo>
                <a:cubicBezTo>
                  <a:pt x="1440764" y="1505076"/>
                  <a:pt x="1484260" y="1622102"/>
                  <a:pt x="1524994" y="1739817"/>
                </a:cubicBezTo>
                <a:cubicBezTo>
                  <a:pt x="1577466" y="1890674"/>
                  <a:pt x="1615785" y="2046016"/>
                  <a:pt x="1659971" y="2199288"/>
                </a:cubicBezTo>
                <a:cubicBezTo>
                  <a:pt x="1707264" y="2363607"/>
                  <a:pt x="1746273" y="2529998"/>
                  <a:pt x="1782864" y="2697077"/>
                </a:cubicBezTo>
                <a:cubicBezTo>
                  <a:pt x="1788043" y="2720207"/>
                  <a:pt x="1790460" y="2744026"/>
                  <a:pt x="1794257" y="2767845"/>
                </a:cubicBezTo>
                <a:cubicBezTo>
                  <a:pt x="1794947" y="2771643"/>
                  <a:pt x="1797364" y="2776822"/>
                  <a:pt x="1791840" y="2778202"/>
                </a:cubicBezTo>
                <a:cubicBezTo>
                  <a:pt x="1786662" y="2779583"/>
                  <a:pt x="1785626" y="2774405"/>
                  <a:pt x="1784245" y="2770607"/>
                </a:cubicBezTo>
                <a:cubicBezTo>
                  <a:pt x="1770437" y="2734360"/>
                  <a:pt x="1756975" y="2698113"/>
                  <a:pt x="1746617" y="2660831"/>
                </a:cubicBezTo>
                <a:cubicBezTo>
                  <a:pt x="1673779" y="2397784"/>
                  <a:pt x="1595762" y="2136116"/>
                  <a:pt x="1513602" y="1875484"/>
                </a:cubicBezTo>
                <a:cubicBezTo>
                  <a:pt x="1448704" y="1670431"/>
                  <a:pt x="1380007" y="1466759"/>
                  <a:pt x="1297158" y="1267919"/>
                </a:cubicBezTo>
                <a:cubicBezTo>
                  <a:pt x="1289909" y="1251004"/>
                  <a:pt x="1282659" y="1234089"/>
                  <a:pt x="1275064" y="1217173"/>
                </a:cubicBezTo>
                <a:cubicBezTo>
                  <a:pt x="1269541" y="1205436"/>
                  <a:pt x="1260911" y="1191628"/>
                  <a:pt x="1248483" y="1193353"/>
                </a:cubicBezTo>
                <a:cubicBezTo>
                  <a:pt x="1238128" y="1194734"/>
                  <a:pt x="1235711" y="1211649"/>
                  <a:pt x="1232949" y="1222351"/>
                </a:cubicBezTo>
                <a:cubicBezTo>
                  <a:pt x="1228115" y="1242374"/>
                  <a:pt x="1229843" y="1262740"/>
                  <a:pt x="1230877" y="1283108"/>
                </a:cubicBezTo>
                <a:cubicBezTo>
                  <a:pt x="1226287" y="2417294"/>
                  <a:pt x="1231744" y="3571578"/>
                  <a:pt x="1227154" y="4705764"/>
                </a:cubicBezTo>
                <a:lnTo>
                  <a:pt x="998710" y="4695715"/>
                </a:lnTo>
                <a:cubicBezTo>
                  <a:pt x="1020244" y="4110251"/>
                  <a:pt x="1098940" y="1865978"/>
                  <a:pt x="1125245" y="1293464"/>
                </a:cubicBezTo>
                <a:cubicBezTo>
                  <a:pt x="1126970" y="1262740"/>
                  <a:pt x="1124553" y="1258943"/>
                  <a:pt x="1096247" y="1270681"/>
                </a:cubicBezTo>
                <a:cubicBezTo>
                  <a:pt x="1050679" y="1289666"/>
                  <a:pt x="1018575" y="1263776"/>
                  <a:pt x="984400" y="1242374"/>
                </a:cubicBezTo>
                <a:cubicBezTo>
                  <a:pt x="979221" y="1238921"/>
                  <a:pt x="977841" y="1232017"/>
                  <a:pt x="977149" y="1225458"/>
                </a:cubicBezTo>
                <a:cubicBezTo>
                  <a:pt x="976115" y="1213030"/>
                  <a:pt x="978530" y="1200949"/>
                  <a:pt x="983019" y="1189902"/>
                </a:cubicBezTo>
                <a:cubicBezTo>
                  <a:pt x="995792" y="1159523"/>
                  <a:pt x="1005457" y="1128109"/>
                  <a:pt x="1016158" y="1097041"/>
                </a:cubicBezTo>
                <a:cubicBezTo>
                  <a:pt x="1022717" y="1078055"/>
                  <a:pt x="1036181" y="1071841"/>
                  <a:pt x="1055513" y="1078055"/>
                </a:cubicBezTo>
                <a:cubicBezTo>
                  <a:pt x="1071737" y="1082887"/>
                  <a:pt x="1084855" y="1093934"/>
                  <a:pt x="1097628" y="1104290"/>
                </a:cubicBezTo>
                <a:cubicBezTo>
                  <a:pt x="1103496" y="1108779"/>
                  <a:pt x="1107983" y="1110504"/>
                  <a:pt x="1115579" y="1107743"/>
                </a:cubicBezTo>
                <a:cubicBezTo>
                  <a:pt x="1135945" y="1100147"/>
                  <a:pt x="1156313" y="1093589"/>
                  <a:pt x="1177026" y="1087375"/>
                </a:cubicBezTo>
                <a:cubicBezTo>
                  <a:pt x="1187726" y="1084268"/>
                  <a:pt x="1185655" y="1080126"/>
                  <a:pt x="1179787" y="1073913"/>
                </a:cubicBezTo>
                <a:cubicBezTo>
                  <a:pt x="1166668" y="1060449"/>
                  <a:pt x="1151134" y="1050438"/>
                  <a:pt x="1135255" y="1041117"/>
                </a:cubicBezTo>
                <a:cubicBezTo>
                  <a:pt x="1062417" y="998311"/>
                  <a:pt x="998207" y="944460"/>
                  <a:pt x="939868" y="883702"/>
                </a:cubicBezTo>
                <a:cubicBezTo>
                  <a:pt x="813177" y="751488"/>
                  <a:pt x="683379" y="622035"/>
                  <a:pt x="549783" y="496379"/>
                </a:cubicBezTo>
                <a:cubicBezTo>
                  <a:pt x="385809" y="341382"/>
                  <a:pt x="211479" y="197084"/>
                  <a:pt x="40947" y="48990"/>
                </a:cubicBezTo>
                <a:cubicBezTo>
                  <a:pt x="28864" y="38635"/>
                  <a:pt x="17472" y="27933"/>
                  <a:pt x="5735" y="17231"/>
                </a:cubicBezTo>
                <a:cubicBezTo>
                  <a:pt x="2283" y="13780"/>
                  <a:pt x="-1859" y="9292"/>
                  <a:pt x="902" y="4114"/>
                </a:cubicBezTo>
                <a:cubicBezTo>
                  <a:pt x="4009" y="-1755"/>
                  <a:pt x="10568" y="-29"/>
                  <a:pt x="15747" y="1352"/>
                </a:cubicBezTo>
                <a:close/>
              </a:path>
            </a:pathLst>
          </a:custGeom>
          <a:solidFill>
            <a:schemeClr val="bg1">
              <a:alpha val="59999"/>
            </a:schemeClr>
          </a:solidFill>
          <a:ln>
            <a:noFill/>
          </a:ln>
          <a:extLst>
            <a:ext uri="{91240B29-F687-4f45-9708-019B960494DF}">
              <a14:hiddenLine xmlns:a14="http://schemas.microsoft.com/office/drawing/2010/main" xmlns="" w="2261" cap="flat">
                <a:solidFill>
                  <a:srgbClr val="000000"/>
                </a:solidFill>
                <a:prstDash val="solid"/>
                <a:miter lim="800000"/>
                <a:headEnd/>
                <a:tailEnd/>
              </a14:hiddenLine>
            </a:ext>
          </a:extLst>
        </p:spPr>
        <p:txBody>
          <a:bodyPr anchor="ctr"/>
          <a:lstStyle/>
          <a:p>
            <a:endParaRPr lang="en-ID" dirty="0"/>
          </a:p>
        </p:txBody>
      </p:sp>
      <p:sp>
        <p:nvSpPr>
          <p:cNvPr id="6" name="Freeform: Shape 5">
            <a:extLst>
              <a:ext uri="{FF2B5EF4-FFF2-40B4-BE49-F238E27FC236}">
                <a16:creationId xmlns:a16="http://schemas.microsoft.com/office/drawing/2014/main" id="{3EABF14A-5DEA-4790-8D01-9D4825A42F71}"/>
              </a:ext>
            </a:extLst>
          </p:cNvPr>
          <p:cNvSpPr>
            <a:spLocks/>
          </p:cNvSpPr>
          <p:nvPr userDrawn="1"/>
        </p:nvSpPr>
        <p:spPr bwMode="auto">
          <a:xfrm rot="3600000" flipV="1">
            <a:off x="1481932" y="-359569"/>
            <a:ext cx="1739900" cy="2395537"/>
          </a:xfrm>
          <a:custGeom>
            <a:avLst/>
            <a:gdLst>
              <a:gd name="T0" fmla="*/ 1068210 w 1739424"/>
              <a:gd name="T1" fmla="*/ 380066 h 2395147"/>
              <a:gd name="T2" fmla="*/ 1094200 w 1739424"/>
              <a:gd name="T3" fmla="*/ 415466 h 2395147"/>
              <a:gd name="T4" fmla="*/ 1077823 w 1739424"/>
              <a:gd name="T5" fmla="*/ 398384 h 2395147"/>
              <a:gd name="T6" fmla="*/ 1065531 w 1739424"/>
              <a:gd name="T7" fmla="*/ 377596 h 2395147"/>
              <a:gd name="T8" fmla="*/ 1065261 w 1739424"/>
              <a:gd name="T9" fmla="*/ 378694 h 2395147"/>
              <a:gd name="T10" fmla="*/ 1739900 w 1739424"/>
              <a:gd name="T11" fmla="*/ 2181064 h 2395147"/>
              <a:gd name="T12" fmla="*/ 1735108 w 1739424"/>
              <a:gd name="T13" fmla="*/ 2247428 h 2395147"/>
              <a:gd name="T14" fmla="*/ 226035 w 1739424"/>
              <a:gd name="T15" fmla="*/ 1501058 h 2395147"/>
              <a:gd name="T16" fmla="*/ 529089 w 1739424"/>
              <a:gd name="T17" fmla="*/ 1408304 h 2395147"/>
              <a:gd name="T18" fmla="*/ 348756 w 1739424"/>
              <a:gd name="T19" fmla="*/ 1408579 h 2395147"/>
              <a:gd name="T20" fmla="*/ 319550 w 1739424"/>
              <a:gd name="T21" fmla="*/ 1397604 h 2395147"/>
              <a:gd name="T22" fmla="*/ 539807 w 1739424"/>
              <a:gd name="T23" fmla="*/ 1360282 h 2395147"/>
              <a:gd name="T24" fmla="*/ 885733 w 1739424"/>
              <a:gd name="T25" fmla="*/ 1249692 h 2395147"/>
              <a:gd name="T26" fmla="*/ 1140987 w 1739424"/>
              <a:gd name="T27" fmla="*/ 1261494 h 2395147"/>
              <a:gd name="T28" fmla="*/ 1549988 w 1739424"/>
              <a:gd name="T29" fmla="*/ 1651987 h 2395147"/>
              <a:gd name="T30" fmla="*/ 1555951 w 1739424"/>
              <a:gd name="T31" fmla="*/ 1670745 h 2395147"/>
              <a:gd name="T32" fmla="*/ 1046371 w 1739424"/>
              <a:gd name="T33" fmla="*/ 1706539 h 2395147"/>
              <a:gd name="T34" fmla="*/ 1087865 w 1739424"/>
              <a:gd name="T35" fmla="*/ 1688378 h 2395147"/>
              <a:gd name="T36" fmla="*/ 1376521 w 1739424"/>
              <a:gd name="T37" fmla="*/ 1624161 h 2395147"/>
              <a:gd name="T38" fmla="*/ 1229656 w 1739424"/>
              <a:gd name="T39" fmla="*/ 1559873 h 2395147"/>
              <a:gd name="T40" fmla="*/ 863350 w 1739424"/>
              <a:gd name="T41" fmla="*/ 1737221 h 2395147"/>
              <a:gd name="T42" fmla="*/ 808137 w 1739424"/>
              <a:gd name="T43" fmla="*/ 1845657 h 2395147"/>
              <a:gd name="T44" fmla="*/ 880232 w 1739424"/>
              <a:gd name="T45" fmla="*/ 1820464 h 2395147"/>
              <a:gd name="T46" fmla="*/ 1249527 w 1739424"/>
              <a:gd name="T47" fmla="*/ 1765689 h 2395147"/>
              <a:gd name="T48" fmla="*/ 1377177 w 1739424"/>
              <a:gd name="T49" fmla="*/ 1678264 h 2395147"/>
              <a:gd name="T50" fmla="*/ 1501383 w 1739424"/>
              <a:gd name="T51" fmla="*/ 1683131 h 2395147"/>
              <a:gd name="T52" fmla="*/ 1593529 w 1739424"/>
              <a:gd name="T53" fmla="*/ 1757924 h 2395147"/>
              <a:gd name="T54" fmla="*/ 1642967 w 1739424"/>
              <a:gd name="T55" fmla="*/ 1943417 h 2395147"/>
              <a:gd name="T56" fmla="*/ 1669762 w 1739424"/>
              <a:gd name="T57" fmla="*/ 2380291 h 2395147"/>
              <a:gd name="T58" fmla="*/ 1722640 w 1739424"/>
              <a:gd name="T59" fmla="*/ 2376679 h 2395147"/>
              <a:gd name="T60" fmla="*/ 1684767 w 1739424"/>
              <a:gd name="T61" fmla="*/ 1712907 h 2395147"/>
              <a:gd name="T62" fmla="*/ 1545969 w 1739424"/>
              <a:gd name="T63" fmla="*/ 1033178 h 2395147"/>
              <a:gd name="T64" fmla="*/ 1482732 w 1739424"/>
              <a:gd name="T65" fmla="*/ 894049 h 2395147"/>
              <a:gd name="T66" fmla="*/ 1490771 w 1739424"/>
              <a:gd name="T67" fmla="*/ 758211 h 2395147"/>
              <a:gd name="T68" fmla="*/ 1132519 w 1739424"/>
              <a:gd name="T69" fmla="*/ 271397 h 2395147"/>
              <a:gd name="T70" fmla="*/ 810440 w 1739424"/>
              <a:gd name="T71" fmla="*/ 0 h 2395147"/>
              <a:gd name="T72" fmla="*/ 914405 w 1739424"/>
              <a:gd name="T73" fmla="*/ 340551 h 2395147"/>
              <a:gd name="T74" fmla="*/ 1342057 w 1739424"/>
              <a:gd name="T75" fmla="*/ 917648 h 2395147"/>
              <a:gd name="T76" fmla="*/ 1421102 w 1739424"/>
              <a:gd name="T77" fmla="*/ 920943 h 2395147"/>
              <a:gd name="T78" fmla="*/ 1100096 w 1739424"/>
              <a:gd name="T79" fmla="*/ 430834 h 2395147"/>
              <a:gd name="T80" fmla="*/ 1101704 w 1739424"/>
              <a:gd name="T81" fmla="*/ 424248 h 2395147"/>
              <a:gd name="T82" fmla="*/ 1424853 w 1739424"/>
              <a:gd name="T83" fmla="*/ 872369 h 2395147"/>
              <a:gd name="T84" fmla="*/ 1611081 w 1739424"/>
              <a:gd name="T85" fmla="*/ 1310338 h 2395147"/>
              <a:gd name="T86" fmla="*/ 1644039 w 1739424"/>
              <a:gd name="T87" fmla="*/ 1766695 h 2395147"/>
              <a:gd name="T88" fmla="*/ 1481125 w 1739424"/>
              <a:gd name="T89" fmla="*/ 1478831 h 2395147"/>
              <a:gd name="T90" fmla="*/ 942808 w 1739424"/>
              <a:gd name="T91" fmla="*/ 1071872 h 2395147"/>
              <a:gd name="T92" fmla="*/ 706205 w 1739424"/>
              <a:gd name="T93" fmla="*/ 845477 h 2395147"/>
              <a:gd name="T94" fmla="*/ 679945 w 1739424"/>
              <a:gd name="T95" fmla="*/ 625669 h 2395147"/>
              <a:gd name="T96" fmla="*/ 396184 w 1739424"/>
              <a:gd name="T97" fmla="*/ 177273 h 2395147"/>
              <a:gd name="T98" fmla="*/ 355990 w 1739424"/>
              <a:gd name="T99" fmla="*/ 76013 h 2395147"/>
              <a:gd name="T100" fmla="*/ 293290 w 1739424"/>
              <a:gd name="T101" fmla="*/ 237920 h 2395147"/>
              <a:gd name="T102" fmla="*/ 445755 w 1739424"/>
              <a:gd name="T103" fmla="*/ 799100 h 2395147"/>
              <a:gd name="T104" fmla="*/ 648864 w 1739424"/>
              <a:gd name="T105" fmla="*/ 895969 h 2395147"/>
              <a:gd name="T106" fmla="*/ 449506 w 1739424"/>
              <a:gd name="T107" fmla="*/ 525234 h 2395147"/>
              <a:gd name="T108" fmla="*/ 430216 w 1739424"/>
              <a:gd name="T109" fmla="*/ 463489 h 2395147"/>
              <a:gd name="T110" fmla="*/ 1004168 w 1739424"/>
              <a:gd name="T111" fmla="*/ 1158038 h 2395147"/>
              <a:gd name="T112" fmla="*/ 1026677 w 1739424"/>
              <a:gd name="T113" fmla="*/ 1195085 h 2395147"/>
              <a:gd name="T114" fmla="*/ 525606 w 1739424"/>
              <a:gd name="T115" fmla="*/ 1334762 h 2395147"/>
              <a:gd name="T116" fmla="*/ 302133 w 1739424"/>
              <a:gd name="T117" fmla="*/ 1263139 h 2395147"/>
              <a:gd name="T118" fmla="*/ 51498 w 1739424"/>
              <a:gd name="T119" fmla="*/ 1299837 h 23951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39424" h="2395147">
                <a:moveTo>
                  <a:pt x="1077528" y="398319"/>
                </a:moveTo>
                <a:cubicBezTo>
                  <a:pt x="1073409" y="392832"/>
                  <a:pt x="1069793" y="387001"/>
                  <a:pt x="1067918" y="380004"/>
                </a:cubicBezTo>
                <a:cubicBezTo>
                  <a:pt x="1077560" y="389333"/>
                  <a:pt x="1085061" y="400308"/>
                  <a:pt x="1092561" y="411557"/>
                </a:cubicBezTo>
                <a:cubicBezTo>
                  <a:pt x="1093366" y="412654"/>
                  <a:pt x="1095240" y="413478"/>
                  <a:pt x="1093901" y="415398"/>
                </a:cubicBezTo>
                <a:cubicBezTo>
                  <a:pt x="1092295" y="417319"/>
                  <a:pt x="1091222" y="415673"/>
                  <a:pt x="1090150" y="414575"/>
                </a:cubicBezTo>
                <a:cubicBezTo>
                  <a:pt x="1086267" y="408951"/>
                  <a:pt x="1081646" y="403807"/>
                  <a:pt x="1077528" y="398319"/>
                </a:cubicBezTo>
                <a:close/>
                <a:moveTo>
                  <a:pt x="1064970" y="378632"/>
                </a:moveTo>
                <a:cubicBezTo>
                  <a:pt x="1064970" y="378359"/>
                  <a:pt x="1065239" y="377810"/>
                  <a:pt x="1065239" y="377535"/>
                </a:cubicBezTo>
                <a:lnTo>
                  <a:pt x="1067113" y="379456"/>
                </a:lnTo>
                <a:cubicBezTo>
                  <a:pt x="1066310" y="380279"/>
                  <a:pt x="1065507" y="380004"/>
                  <a:pt x="1064970" y="378632"/>
                </a:cubicBezTo>
                <a:close/>
                <a:moveTo>
                  <a:pt x="1734633" y="2247062"/>
                </a:moveTo>
                <a:lnTo>
                  <a:pt x="1739424" y="2180709"/>
                </a:lnTo>
                <a:lnTo>
                  <a:pt x="1737481" y="2187429"/>
                </a:lnTo>
                <a:cubicBezTo>
                  <a:pt x="1736531" y="2207307"/>
                  <a:pt x="1735583" y="2227184"/>
                  <a:pt x="1734633" y="2247062"/>
                </a:cubicBezTo>
                <a:close/>
                <a:moveTo>
                  <a:pt x="51484" y="1299625"/>
                </a:moveTo>
                <a:cubicBezTo>
                  <a:pt x="107250" y="1386350"/>
                  <a:pt x="173250" y="1458783"/>
                  <a:pt x="225973" y="1500814"/>
                </a:cubicBezTo>
                <a:cubicBezTo>
                  <a:pt x="296271" y="1556856"/>
                  <a:pt x="349466" y="1562823"/>
                  <a:pt x="421792" y="1544987"/>
                </a:cubicBezTo>
                <a:cubicBezTo>
                  <a:pt x="494924" y="1526879"/>
                  <a:pt x="532962" y="1478041"/>
                  <a:pt x="528944" y="1408075"/>
                </a:cubicBezTo>
                <a:cubicBezTo>
                  <a:pt x="528409" y="1397649"/>
                  <a:pt x="526265" y="1394083"/>
                  <a:pt x="515014" y="1396279"/>
                </a:cubicBezTo>
                <a:cubicBezTo>
                  <a:pt x="460099" y="1406978"/>
                  <a:pt x="404648" y="1412191"/>
                  <a:pt x="348661" y="1408350"/>
                </a:cubicBezTo>
                <a:cubicBezTo>
                  <a:pt x="326160" y="1406978"/>
                  <a:pt x="303657" y="1403412"/>
                  <a:pt x="279815" y="1396004"/>
                </a:cubicBezTo>
                <a:cubicBezTo>
                  <a:pt x="294818" y="1392986"/>
                  <a:pt x="307139" y="1396827"/>
                  <a:pt x="319463" y="1397376"/>
                </a:cubicBezTo>
                <a:cubicBezTo>
                  <a:pt x="375717" y="1400120"/>
                  <a:pt x="429829" y="1388870"/>
                  <a:pt x="483940" y="1374603"/>
                </a:cubicBezTo>
                <a:cubicBezTo>
                  <a:pt x="502424" y="1369665"/>
                  <a:pt x="521443" y="1365549"/>
                  <a:pt x="539659" y="1360061"/>
                </a:cubicBezTo>
                <a:cubicBezTo>
                  <a:pt x="602343" y="1341953"/>
                  <a:pt x="663419" y="1318632"/>
                  <a:pt x="725033" y="1297230"/>
                </a:cubicBezTo>
                <a:cubicBezTo>
                  <a:pt x="777804" y="1278847"/>
                  <a:pt x="831379" y="1263208"/>
                  <a:pt x="885491" y="1249489"/>
                </a:cubicBezTo>
                <a:lnTo>
                  <a:pt x="965854" y="1237965"/>
                </a:lnTo>
                <a:cubicBezTo>
                  <a:pt x="1008386" y="1239932"/>
                  <a:pt x="1063167" y="1220715"/>
                  <a:pt x="1140675" y="1261289"/>
                </a:cubicBezTo>
                <a:cubicBezTo>
                  <a:pt x="1218186" y="1301862"/>
                  <a:pt x="1362760" y="1416335"/>
                  <a:pt x="1430909" y="1481407"/>
                </a:cubicBezTo>
                <a:cubicBezTo>
                  <a:pt x="1499057" y="1546478"/>
                  <a:pt x="1516795" y="1586751"/>
                  <a:pt x="1549564" y="1651718"/>
                </a:cubicBezTo>
                <a:lnTo>
                  <a:pt x="1557415" y="1670822"/>
                </a:lnTo>
                <a:lnTo>
                  <a:pt x="1555525" y="1670473"/>
                </a:lnTo>
                <a:cubicBezTo>
                  <a:pt x="1503614" y="1661478"/>
                  <a:pt x="1446534" y="1653334"/>
                  <a:pt x="1398512" y="1652472"/>
                </a:cubicBezTo>
                <a:cubicBezTo>
                  <a:pt x="1277780" y="1650277"/>
                  <a:pt x="1160915" y="1670735"/>
                  <a:pt x="1046085" y="1706261"/>
                </a:cubicBezTo>
                <a:cubicBezTo>
                  <a:pt x="1031962" y="1710529"/>
                  <a:pt x="1017823" y="1715069"/>
                  <a:pt x="1003447" y="1719049"/>
                </a:cubicBezTo>
                <a:cubicBezTo>
                  <a:pt x="1030832" y="1706926"/>
                  <a:pt x="1059271" y="1697451"/>
                  <a:pt x="1087567" y="1688103"/>
                </a:cubicBezTo>
                <a:cubicBezTo>
                  <a:pt x="1179405" y="1657507"/>
                  <a:pt x="1273537" y="1637923"/>
                  <a:pt x="1370422" y="1632771"/>
                </a:cubicBezTo>
                <a:cubicBezTo>
                  <a:pt x="1377778" y="1632422"/>
                  <a:pt x="1379106" y="1630739"/>
                  <a:pt x="1376144" y="1623897"/>
                </a:cubicBezTo>
                <a:cubicBezTo>
                  <a:pt x="1366655" y="1602111"/>
                  <a:pt x="1350034" y="1587888"/>
                  <a:pt x="1329191" y="1578151"/>
                </a:cubicBezTo>
                <a:cubicBezTo>
                  <a:pt x="1297530" y="1563385"/>
                  <a:pt x="1263689" y="1559482"/>
                  <a:pt x="1229320" y="1559619"/>
                </a:cubicBezTo>
                <a:cubicBezTo>
                  <a:pt x="1145365" y="1560020"/>
                  <a:pt x="1068453" y="1584359"/>
                  <a:pt x="996653" y="1626677"/>
                </a:cubicBezTo>
                <a:cubicBezTo>
                  <a:pt x="946428" y="1656370"/>
                  <a:pt x="899719" y="1690631"/>
                  <a:pt x="863114" y="1736938"/>
                </a:cubicBezTo>
                <a:cubicBezTo>
                  <a:pt x="840384" y="1765651"/>
                  <a:pt x="822768" y="1797268"/>
                  <a:pt x="811586" y="1832416"/>
                </a:cubicBezTo>
                <a:cubicBezTo>
                  <a:pt x="810229" y="1836675"/>
                  <a:pt x="809000" y="1841079"/>
                  <a:pt x="807916" y="1845357"/>
                </a:cubicBezTo>
                <a:cubicBezTo>
                  <a:pt x="807864" y="1846169"/>
                  <a:pt x="807939" y="1847124"/>
                  <a:pt x="807963" y="1848892"/>
                </a:cubicBezTo>
                <a:cubicBezTo>
                  <a:pt x="831400" y="1836927"/>
                  <a:pt x="855096" y="1827287"/>
                  <a:pt x="879991" y="1820168"/>
                </a:cubicBezTo>
                <a:cubicBezTo>
                  <a:pt x="922865" y="1807938"/>
                  <a:pt x="966993" y="1803800"/>
                  <a:pt x="1011289" y="1801302"/>
                </a:cubicBezTo>
                <a:cubicBezTo>
                  <a:pt x="1091805" y="1797289"/>
                  <a:pt x="1171657" y="1788752"/>
                  <a:pt x="1249185" y="1765402"/>
                </a:cubicBezTo>
                <a:cubicBezTo>
                  <a:pt x="1282546" y="1755423"/>
                  <a:pt x="1315560" y="1744472"/>
                  <a:pt x="1343560" y="1722610"/>
                </a:cubicBezTo>
                <a:cubicBezTo>
                  <a:pt x="1358845" y="1710673"/>
                  <a:pt x="1371004" y="1696638"/>
                  <a:pt x="1376800" y="1677991"/>
                </a:cubicBezTo>
                <a:cubicBezTo>
                  <a:pt x="1378851" y="1671330"/>
                  <a:pt x="1382967" y="1672813"/>
                  <a:pt x="1387169" y="1672942"/>
                </a:cubicBezTo>
                <a:cubicBezTo>
                  <a:pt x="1424336" y="1673661"/>
                  <a:pt x="1463273" y="1677620"/>
                  <a:pt x="1500972" y="1682857"/>
                </a:cubicBezTo>
                <a:lnTo>
                  <a:pt x="1566833" y="1693739"/>
                </a:lnTo>
                <a:lnTo>
                  <a:pt x="1593093" y="1757638"/>
                </a:lnTo>
                <a:cubicBezTo>
                  <a:pt x="1605907" y="1794995"/>
                  <a:pt x="1617203" y="1833627"/>
                  <a:pt x="1627517" y="1871216"/>
                </a:cubicBezTo>
                <a:cubicBezTo>
                  <a:pt x="1633946" y="1894812"/>
                  <a:pt x="1643322" y="1918133"/>
                  <a:pt x="1642518" y="1943101"/>
                </a:cubicBezTo>
                <a:cubicBezTo>
                  <a:pt x="1640107" y="2025412"/>
                  <a:pt x="1638499" y="2107725"/>
                  <a:pt x="1641715" y="2189761"/>
                </a:cubicBezTo>
                <a:cubicBezTo>
                  <a:pt x="1644125" y="2253964"/>
                  <a:pt x="1644928" y="2318717"/>
                  <a:pt x="1669305" y="2379903"/>
                </a:cubicBezTo>
                <a:cubicBezTo>
                  <a:pt x="1669242" y="2381100"/>
                  <a:pt x="1669180" y="2382297"/>
                  <a:pt x="1669117" y="2383495"/>
                </a:cubicBezTo>
                <a:cubicBezTo>
                  <a:pt x="1673135" y="2372016"/>
                  <a:pt x="1720350" y="2420240"/>
                  <a:pt x="1722169" y="2376292"/>
                </a:cubicBezTo>
                <a:cubicBezTo>
                  <a:pt x="1711719" y="2312911"/>
                  <a:pt x="1681361" y="2183726"/>
                  <a:pt x="1680021" y="2119798"/>
                </a:cubicBezTo>
                <a:cubicBezTo>
                  <a:pt x="1677610" y="1983983"/>
                  <a:pt x="1684308" y="1848168"/>
                  <a:pt x="1684306" y="1712628"/>
                </a:cubicBezTo>
                <a:cubicBezTo>
                  <a:pt x="1684306" y="1558981"/>
                  <a:pt x="1673055" y="1406703"/>
                  <a:pt x="1631534" y="1258270"/>
                </a:cubicBezTo>
                <a:cubicBezTo>
                  <a:pt x="1609835" y="1180348"/>
                  <a:pt x="1581442" y="1105169"/>
                  <a:pt x="1545546" y="1033010"/>
                </a:cubicBezTo>
                <a:cubicBezTo>
                  <a:pt x="1520632" y="975301"/>
                  <a:pt x="1492596" y="935197"/>
                  <a:pt x="1482058" y="912011"/>
                </a:cubicBezTo>
                <a:cubicBezTo>
                  <a:pt x="1478307" y="905426"/>
                  <a:pt x="1477504" y="900763"/>
                  <a:pt x="1482326" y="893903"/>
                </a:cubicBezTo>
                <a:cubicBezTo>
                  <a:pt x="1491434" y="881558"/>
                  <a:pt x="1495452" y="867289"/>
                  <a:pt x="1498131" y="852199"/>
                </a:cubicBezTo>
                <a:cubicBezTo>
                  <a:pt x="1504024" y="820097"/>
                  <a:pt x="1498131" y="788819"/>
                  <a:pt x="1490363" y="758088"/>
                </a:cubicBezTo>
                <a:cubicBezTo>
                  <a:pt x="1471344" y="684284"/>
                  <a:pt x="1433840" y="619531"/>
                  <a:pt x="1392854" y="556701"/>
                </a:cubicBezTo>
                <a:cubicBezTo>
                  <a:pt x="1321331" y="446953"/>
                  <a:pt x="1229715" y="356135"/>
                  <a:pt x="1132209" y="271353"/>
                </a:cubicBezTo>
                <a:cubicBezTo>
                  <a:pt x="1027199" y="179713"/>
                  <a:pt x="917637" y="94109"/>
                  <a:pt x="813699" y="1097"/>
                </a:cubicBezTo>
                <a:cubicBezTo>
                  <a:pt x="812897" y="275"/>
                  <a:pt x="811557" y="275"/>
                  <a:pt x="810218" y="0"/>
                </a:cubicBezTo>
                <a:cubicBezTo>
                  <a:pt x="810218" y="1920"/>
                  <a:pt x="810218" y="3292"/>
                  <a:pt x="810486" y="4391"/>
                </a:cubicBezTo>
                <a:cubicBezTo>
                  <a:pt x="830845" y="120998"/>
                  <a:pt x="868080" y="232118"/>
                  <a:pt x="914155" y="340496"/>
                </a:cubicBezTo>
                <a:cubicBezTo>
                  <a:pt x="991303" y="521307"/>
                  <a:pt x="1092561" y="685930"/>
                  <a:pt x="1228378" y="826682"/>
                </a:cubicBezTo>
                <a:cubicBezTo>
                  <a:pt x="1262397" y="861803"/>
                  <a:pt x="1298293" y="894726"/>
                  <a:pt x="1341690" y="917499"/>
                </a:cubicBezTo>
                <a:cubicBezTo>
                  <a:pt x="1363924" y="929022"/>
                  <a:pt x="1387228" y="936431"/>
                  <a:pt x="1412410" y="934785"/>
                </a:cubicBezTo>
                <a:cubicBezTo>
                  <a:pt x="1427143" y="933960"/>
                  <a:pt x="1427411" y="933688"/>
                  <a:pt x="1420713" y="920793"/>
                </a:cubicBezTo>
                <a:cubicBezTo>
                  <a:pt x="1399015" y="879911"/>
                  <a:pt x="1375709" y="839852"/>
                  <a:pt x="1351601" y="800342"/>
                </a:cubicBezTo>
                <a:cubicBezTo>
                  <a:pt x="1273648" y="672759"/>
                  <a:pt x="1185784" y="552310"/>
                  <a:pt x="1099795" y="430764"/>
                </a:cubicBezTo>
                <a:cubicBezTo>
                  <a:pt x="1097116" y="426923"/>
                  <a:pt x="1093098" y="423630"/>
                  <a:pt x="1092829" y="418142"/>
                </a:cubicBezTo>
                <a:cubicBezTo>
                  <a:pt x="1098455" y="417594"/>
                  <a:pt x="1099527" y="421710"/>
                  <a:pt x="1101403" y="424179"/>
                </a:cubicBezTo>
                <a:cubicBezTo>
                  <a:pt x="1170247" y="513625"/>
                  <a:pt x="1239895" y="602520"/>
                  <a:pt x="1305794" y="694435"/>
                </a:cubicBezTo>
                <a:cubicBezTo>
                  <a:pt x="1347316" y="752328"/>
                  <a:pt x="1387228" y="811318"/>
                  <a:pt x="1424463" y="872227"/>
                </a:cubicBezTo>
                <a:cubicBezTo>
                  <a:pt x="1451519" y="916677"/>
                  <a:pt x="1476165" y="962497"/>
                  <a:pt x="1500810" y="1008316"/>
                </a:cubicBezTo>
                <a:cubicBezTo>
                  <a:pt x="1531839" y="1081300"/>
                  <a:pt x="1586397" y="1184417"/>
                  <a:pt x="1610640" y="1310125"/>
                </a:cubicBezTo>
                <a:cubicBezTo>
                  <a:pt x="1644660" y="1459110"/>
                  <a:pt x="1650018" y="1610562"/>
                  <a:pt x="1646268" y="1762565"/>
                </a:cubicBezTo>
                <a:cubicBezTo>
                  <a:pt x="1646268" y="1763937"/>
                  <a:pt x="1647071" y="1766407"/>
                  <a:pt x="1643589" y="1766407"/>
                </a:cubicBezTo>
                <a:lnTo>
                  <a:pt x="1637160" y="1747474"/>
                </a:lnTo>
                <a:cubicBezTo>
                  <a:pt x="1602603" y="1647053"/>
                  <a:pt x="1563456" y="1568132"/>
                  <a:pt x="1480720" y="1478590"/>
                </a:cubicBezTo>
                <a:cubicBezTo>
                  <a:pt x="1397982" y="1389046"/>
                  <a:pt x="1230435" y="1278034"/>
                  <a:pt x="1140741" y="1210217"/>
                </a:cubicBezTo>
                <a:cubicBezTo>
                  <a:pt x="1051045" y="1142403"/>
                  <a:pt x="1014290" y="1129857"/>
                  <a:pt x="942550" y="1071697"/>
                </a:cubicBezTo>
                <a:cubicBezTo>
                  <a:pt x="870809" y="1013535"/>
                  <a:pt x="780483" y="939723"/>
                  <a:pt x="710299" y="861253"/>
                </a:cubicBezTo>
                <a:cubicBezTo>
                  <a:pt x="706280" y="856863"/>
                  <a:pt x="700922" y="853846"/>
                  <a:pt x="706012" y="845339"/>
                </a:cubicBezTo>
                <a:cubicBezTo>
                  <a:pt x="720210" y="821469"/>
                  <a:pt x="723692" y="795129"/>
                  <a:pt x="722086" y="767417"/>
                </a:cubicBezTo>
                <a:cubicBezTo>
                  <a:pt x="719139" y="716659"/>
                  <a:pt x="700119" y="670839"/>
                  <a:pt x="679759" y="625567"/>
                </a:cubicBezTo>
                <a:cubicBezTo>
                  <a:pt x="632613" y="520209"/>
                  <a:pt x="567787" y="426373"/>
                  <a:pt x="497603" y="336106"/>
                </a:cubicBezTo>
                <a:cubicBezTo>
                  <a:pt x="459296" y="286170"/>
                  <a:pt x="422864" y="234862"/>
                  <a:pt x="396076" y="177244"/>
                </a:cubicBezTo>
                <a:cubicBezTo>
                  <a:pt x="380539" y="143770"/>
                  <a:pt x="368752" y="109200"/>
                  <a:pt x="359644" y="72707"/>
                </a:cubicBezTo>
                <a:cubicBezTo>
                  <a:pt x="357769" y="74354"/>
                  <a:pt x="356698" y="75177"/>
                  <a:pt x="355893" y="76001"/>
                </a:cubicBezTo>
                <a:cubicBezTo>
                  <a:pt x="352411" y="81214"/>
                  <a:pt x="348930" y="86702"/>
                  <a:pt x="345714" y="92187"/>
                </a:cubicBezTo>
                <a:cubicBezTo>
                  <a:pt x="319195" y="137460"/>
                  <a:pt x="302318" y="186298"/>
                  <a:pt x="293210" y="237881"/>
                </a:cubicBezTo>
                <a:cubicBezTo>
                  <a:pt x="278477" y="321014"/>
                  <a:pt x="285709" y="403600"/>
                  <a:pt x="300978" y="485638"/>
                </a:cubicBezTo>
                <a:cubicBezTo>
                  <a:pt x="322945" y="602795"/>
                  <a:pt x="368485" y="708427"/>
                  <a:pt x="445633" y="798970"/>
                </a:cubicBezTo>
                <a:cubicBezTo>
                  <a:pt x="477244" y="836010"/>
                  <a:pt x="512603" y="868661"/>
                  <a:pt x="557339" y="888690"/>
                </a:cubicBezTo>
                <a:cubicBezTo>
                  <a:pt x="586806" y="901860"/>
                  <a:pt x="617075" y="906251"/>
                  <a:pt x="648686" y="895823"/>
                </a:cubicBezTo>
                <a:cubicBezTo>
                  <a:pt x="658597" y="892531"/>
                  <a:pt x="659134" y="889513"/>
                  <a:pt x="652705" y="881283"/>
                </a:cubicBezTo>
                <a:cubicBezTo>
                  <a:pt x="568590" y="772357"/>
                  <a:pt x="502156" y="652731"/>
                  <a:pt x="449383" y="525148"/>
                </a:cubicBezTo>
                <a:cubicBezTo>
                  <a:pt x="433043" y="485913"/>
                  <a:pt x="416703" y="446403"/>
                  <a:pt x="404113" y="405521"/>
                </a:cubicBezTo>
                <a:cubicBezTo>
                  <a:pt x="413219" y="424727"/>
                  <a:pt x="421524" y="444207"/>
                  <a:pt x="430098" y="463414"/>
                </a:cubicBezTo>
                <a:cubicBezTo>
                  <a:pt x="498942" y="620354"/>
                  <a:pt x="585466" y="765223"/>
                  <a:pt x="699315" y="892806"/>
                </a:cubicBezTo>
                <a:cubicBezTo>
                  <a:pt x="789859" y="994324"/>
                  <a:pt x="944425" y="1107182"/>
                  <a:pt x="1003893" y="1157849"/>
                </a:cubicBezTo>
                <a:cubicBezTo>
                  <a:pt x="1063363" y="1208516"/>
                  <a:pt x="1052380" y="1190636"/>
                  <a:pt x="1056131" y="1196809"/>
                </a:cubicBezTo>
                <a:lnTo>
                  <a:pt x="1026396" y="1194890"/>
                </a:lnTo>
                <a:cubicBezTo>
                  <a:pt x="965588" y="1191871"/>
                  <a:pt x="906386" y="1202297"/>
                  <a:pt x="847988" y="1218760"/>
                </a:cubicBezTo>
                <a:cubicBezTo>
                  <a:pt x="737889" y="1250038"/>
                  <a:pt x="632344" y="1294212"/>
                  <a:pt x="525462" y="1334545"/>
                </a:cubicBezTo>
                <a:cubicBezTo>
                  <a:pt x="516622" y="1337837"/>
                  <a:pt x="511532" y="1338934"/>
                  <a:pt x="506711" y="1327960"/>
                </a:cubicBezTo>
                <a:cubicBezTo>
                  <a:pt x="468939" y="1241807"/>
                  <a:pt x="387055" y="1245709"/>
                  <a:pt x="302050" y="1262933"/>
                </a:cubicBezTo>
                <a:cubicBezTo>
                  <a:pt x="225689" y="1278407"/>
                  <a:pt x="119549" y="1258220"/>
                  <a:pt x="0" y="1208733"/>
                </a:cubicBezTo>
                <a:cubicBezTo>
                  <a:pt x="15444" y="1240221"/>
                  <a:pt x="32896" y="1270717"/>
                  <a:pt x="51484" y="1299625"/>
                </a:cubicBezTo>
                <a:close/>
              </a:path>
            </a:pathLst>
          </a:custGeom>
          <a:solidFill>
            <a:schemeClr val="bg1">
              <a:alpha val="70195"/>
            </a:schemeClr>
          </a:solidFill>
          <a:ln>
            <a:noFill/>
          </a:ln>
          <a:extLst>
            <a:ext uri="{91240B29-F687-4f45-9708-019B960494DF}">
              <a14:hiddenLine xmlns:a14="http://schemas.microsoft.com/office/drawing/2010/main" xmlns="" w="6727" cap="flat">
                <a:solidFill>
                  <a:srgbClr val="000000"/>
                </a:solidFill>
                <a:prstDash val="solid"/>
                <a:miter lim="800000"/>
                <a:headEnd/>
                <a:tailEnd/>
              </a14:hiddenLine>
            </a:ext>
          </a:extLst>
        </p:spPr>
        <p:txBody>
          <a:bodyPr anchor="ctr"/>
          <a:lstStyle/>
          <a:p>
            <a:endParaRPr lang="en-ID" dirty="0"/>
          </a:p>
        </p:txBody>
      </p:sp>
      <p:sp>
        <p:nvSpPr>
          <p:cNvPr id="7" name="Oval 6">
            <a:extLst>
              <a:ext uri="{FF2B5EF4-FFF2-40B4-BE49-F238E27FC236}">
                <a16:creationId xmlns:a16="http://schemas.microsoft.com/office/drawing/2014/main" id="{1B7C6D3D-6969-4EAC-9656-CC760AD35DB8}"/>
              </a:ext>
            </a:extLst>
          </p:cNvPr>
          <p:cNvSpPr/>
          <p:nvPr userDrawn="1"/>
        </p:nvSpPr>
        <p:spPr>
          <a:xfrm>
            <a:off x="554038" y="3376613"/>
            <a:ext cx="455612" cy="455612"/>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8" name="Oval 7">
            <a:extLst>
              <a:ext uri="{FF2B5EF4-FFF2-40B4-BE49-F238E27FC236}">
                <a16:creationId xmlns:a16="http://schemas.microsoft.com/office/drawing/2014/main" id="{DCFE1E89-DDB6-456C-B453-BA37DD642EF3}"/>
              </a:ext>
            </a:extLst>
          </p:cNvPr>
          <p:cNvSpPr/>
          <p:nvPr userDrawn="1"/>
        </p:nvSpPr>
        <p:spPr>
          <a:xfrm>
            <a:off x="2433638" y="3595688"/>
            <a:ext cx="463550" cy="46355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9" name="Oval 8">
            <a:extLst>
              <a:ext uri="{FF2B5EF4-FFF2-40B4-BE49-F238E27FC236}">
                <a16:creationId xmlns:a16="http://schemas.microsoft.com/office/drawing/2014/main" id="{E3D01727-5AD0-42C6-9458-ADCF59581B5B}"/>
              </a:ext>
            </a:extLst>
          </p:cNvPr>
          <p:cNvSpPr/>
          <p:nvPr userDrawn="1"/>
        </p:nvSpPr>
        <p:spPr>
          <a:xfrm>
            <a:off x="2314575" y="5741988"/>
            <a:ext cx="715963" cy="715962"/>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10" name="Oval 9">
            <a:extLst>
              <a:ext uri="{FF2B5EF4-FFF2-40B4-BE49-F238E27FC236}">
                <a16:creationId xmlns:a16="http://schemas.microsoft.com/office/drawing/2014/main" id="{12DFCE17-8321-4FDE-B507-EF0D1FB92F37}"/>
              </a:ext>
            </a:extLst>
          </p:cNvPr>
          <p:cNvSpPr/>
          <p:nvPr userDrawn="1"/>
        </p:nvSpPr>
        <p:spPr>
          <a:xfrm>
            <a:off x="2771775" y="3611563"/>
            <a:ext cx="827088" cy="8255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11" name="Oval 10">
            <a:extLst>
              <a:ext uri="{FF2B5EF4-FFF2-40B4-BE49-F238E27FC236}">
                <a16:creationId xmlns:a16="http://schemas.microsoft.com/office/drawing/2014/main" id="{D5197899-FCF5-449E-9DFC-AFC71B3EC775}"/>
              </a:ext>
            </a:extLst>
          </p:cNvPr>
          <p:cNvSpPr/>
          <p:nvPr userDrawn="1"/>
        </p:nvSpPr>
        <p:spPr>
          <a:xfrm>
            <a:off x="1352550" y="4689475"/>
            <a:ext cx="225425" cy="225425"/>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12" name="Oval 11">
            <a:extLst>
              <a:ext uri="{FF2B5EF4-FFF2-40B4-BE49-F238E27FC236}">
                <a16:creationId xmlns:a16="http://schemas.microsoft.com/office/drawing/2014/main" id="{F94D285C-FCD8-4898-AE45-A47075C1E44F}"/>
              </a:ext>
            </a:extLst>
          </p:cNvPr>
          <p:cNvSpPr/>
          <p:nvPr userDrawn="1"/>
        </p:nvSpPr>
        <p:spPr>
          <a:xfrm>
            <a:off x="820738" y="825500"/>
            <a:ext cx="463550" cy="46355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13" name="Oval 12">
            <a:extLst>
              <a:ext uri="{FF2B5EF4-FFF2-40B4-BE49-F238E27FC236}">
                <a16:creationId xmlns:a16="http://schemas.microsoft.com/office/drawing/2014/main" id="{5DA061E1-D581-4018-8E00-81861721763E}"/>
              </a:ext>
            </a:extLst>
          </p:cNvPr>
          <p:cNvSpPr/>
          <p:nvPr userDrawn="1"/>
        </p:nvSpPr>
        <p:spPr>
          <a:xfrm>
            <a:off x="246063" y="388938"/>
            <a:ext cx="825500" cy="8255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14" name="Oval 13">
            <a:extLst>
              <a:ext uri="{FF2B5EF4-FFF2-40B4-BE49-F238E27FC236}">
                <a16:creationId xmlns:a16="http://schemas.microsoft.com/office/drawing/2014/main" id="{BB690FDF-8B74-4D06-8E51-731DE09521B8}"/>
              </a:ext>
            </a:extLst>
          </p:cNvPr>
          <p:cNvSpPr/>
          <p:nvPr userDrawn="1"/>
        </p:nvSpPr>
        <p:spPr>
          <a:xfrm>
            <a:off x="30163" y="5049838"/>
            <a:ext cx="225425" cy="227012"/>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15" name="Oval 14">
            <a:extLst>
              <a:ext uri="{FF2B5EF4-FFF2-40B4-BE49-F238E27FC236}">
                <a16:creationId xmlns:a16="http://schemas.microsoft.com/office/drawing/2014/main" id="{4A842646-3D78-414A-BD39-50865037EA01}"/>
              </a:ext>
            </a:extLst>
          </p:cNvPr>
          <p:cNvSpPr/>
          <p:nvPr userDrawn="1"/>
        </p:nvSpPr>
        <p:spPr>
          <a:xfrm>
            <a:off x="692150" y="3716338"/>
            <a:ext cx="255588" cy="25558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16" name="Oval 15">
            <a:extLst>
              <a:ext uri="{FF2B5EF4-FFF2-40B4-BE49-F238E27FC236}">
                <a16:creationId xmlns:a16="http://schemas.microsoft.com/office/drawing/2014/main" id="{4DDDE14C-D8F1-4608-93CB-DEF7318DB043}"/>
              </a:ext>
            </a:extLst>
          </p:cNvPr>
          <p:cNvSpPr/>
          <p:nvPr userDrawn="1"/>
        </p:nvSpPr>
        <p:spPr>
          <a:xfrm>
            <a:off x="3313113" y="1679575"/>
            <a:ext cx="225425" cy="225425"/>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17" name="Oval 16">
            <a:extLst>
              <a:ext uri="{FF2B5EF4-FFF2-40B4-BE49-F238E27FC236}">
                <a16:creationId xmlns:a16="http://schemas.microsoft.com/office/drawing/2014/main" id="{92475352-9C8A-42DD-829A-186D949B4E83}"/>
              </a:ext>
            </a:extLst>
          </p:cNvPr>
          <p:cNvSpPr/>
          <p:nvPr userDrawn="1"/>
        </p:nvSpPr>
        <p:spPr>
          <a:xfrm>
            <a:off x="2959100" y="163513"/>
            <a:ext cx="122238" cy="12223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18163862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Click to edit Master text styles</a:t>
            </a:r>
          </a:p>
        </p:txBody>
      </p:sp>
    </p:spTree>
    <p:extLst>
      <p:ext uri="{BB962C8B-B14F-4D97-AF65-F5344CB8AC3E}">
        <p14:creationId xmlns:p14="http://schemas.microsoft.com/office/powerpoint/2010/main" val="256504260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3" name="Rounded Rectangle 1">
            <a:extLst>
              <a:ext uri="{FF2B5EF4-FFF2-40B4-BE49-F238E27FC236}">
                <a16:creationId xmlns:a16="http://schemas.microsoft.com/office/drawing/2014/main" id="{F35CCB88-1BB5-4497-A79E-601E6CD281BE}"/>
              </a:ext>
            </a:extLst>
          </p:cNvPr>
          <p:cNvSpPr/>
          <p:nvPr userDrawn="1"/>
        </p:nvSpPr>
        <p:spPr>
          <a:xfrm>
            <a:off x="354013" y="1131888"/>
            <a:ext cx="3560762" cy="5402262"/>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ko-KR" altLang="en-US" sz="1351">
              <a:solidFill>
                <a:prstClr val="white"/>
              </a:solidFill>
            </a:endParaRPr>
          </a:p>
        </p:txBody>
      </p:sp>
      <p:sp>
        <p:nvSpPr>
          <p:cNvPr id="4" name="Rounded Rectangle 2">
            <a:extLst>
              <a:ext uri="{FF2B5EF4-FFF2-40B4-BE49-F238E27FC236}">
                <a16:creationId xmlns:a16="http://schemas.microsoft.com/office/drawing/2014/main" id="{A4E80A3F-1B32-4DEE-8067-C3F5777A88AB}"/>
              </a:ext>
            </a:extLst>
          </p:cNvPr>
          <p:cNvSpPr/>
          <p:nvPr userDrawn="1"/>
        </p:nvSpPr>
        <p:spPr>
          <a:xfrm>
            <a:off x="531813" y="1347788"/>
            <a:ext cx="153987" cy="5014912"/>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ko-KR" altLang="en-US" sz="1351">
              <a:solidFill>
                <a:prstClr val="white"/>
              </a:solidFill>
            </a:endParaRPr>
          </a:p>
        </p:txBody>
      </p:sp>
      <p:sp>
        <p:nvSpPr>
          <p:cNvPr id="5" name="Half Frame 4">
            <a:extLst>
              <a:ext uri="{FF2B5EF4-FFF2-40B4-BE49-F238E27FC236}">
                <a16:creationId xmlns:a16="http://schemas.microsoft.com/office/drawing/2014/main" id="{539CD74D-FC87-423B-9F80-E1F9A3A5F8C4}"/>
              </a:ext>
            </a:extLst>
          </p:cNvPr>
          <p:cNvSpPr/>
          <p:nvPr userDrawn="1"/>
        </p:nvSpPr>
        <p:spPr>
          <a:xfrm rot="5400000">
            <a:off x="3057525" y="1276350"/>
            <a:ext cx="685800" cy="685800"/>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ko-KR" altLang="en-US" sz="1351">
              <a:solidFill>
                <a:prstClr val="black">
                  <a:lumMod val="85000"/>
                  <a:lumOff val="15000"/>
                </a:prstClr>
              </a:solidFill>
            </a:endParaRPr>
          </a:p>
        </p:txBody>
      </p:sp>
      <p:sp>
        <p:nvSpPr>
          <p:cNvPr id="6" name="TextBox 5">
            <a:extLst>
              <a:ext uri="{FF2B5EF4-FFF2-40B4-BE49-F238E27FC236}">
                <a16:creationId xmlns:a16="http://schemas.microsoft.com/office/drawing/2014/main" id="{1E7645EB-97A4-48E4-AAF0-A365946CC60B}"/>
              </a:ext>
            </a:extLst>
          </p:cNvPr>
          <p:cNvSpPr txBox="1">
            <a:spLocks noChangeArrowheads="1"/>
          </p:cNvSpPr>
          <p:nvPr userDrawn="1"/>
        </p:nvSpPr>
        <p:spPr bwMode="auto">
          <a:xfrm>
            <a:off x="711200" y="1636713"/>
            <a:ext cx="2232025" cy="523875"/>
          </a:xfrm>
          <a:prstGeom prst="rect">
            <a:avLst/>
          </a:prstGeom>
          <a:noFill/>
          <a:ln>
            <a:noFill/>
          </a:ln>
        </p:spPr>
        <p:txBody>
          <a:bodyPr anchor="ct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altLang="ko-KR" sz="1400" b="1" dirty="0">
                <a:solidFill>
                  <a:srgbClr val="FFFFFF"/>
                </a:solidFill>
                <a:ea typeface="Arial" charset="0"/>
                <a:cs typeface="Arial" charset="0"/>
              </a:rPr>
              <a:t>You can Resize without losing quality</a:t>
            </a:r>
            <a:endParaRPr lang="ko-KR" altLang="en-US" sz="1400" b="1">
              <a:solidFill>
                <a:srgbClr val="FFFFFF"/>
              </a:solidFill>
              <a:ea typeface="Arial Unicode MS" charset="0"/>
            </a:endParaRPr>
          </a:p>
        </p:txBody>
      </p:sp>
      <p:sp>
        <p:nvSpPr>
          <p:cNvPr id="7" name="TextBox 6">
            <a:extLst>
              <a:ext uri="{FF2B5EF4-FFF2-40B4-BE49-F238E27FC236}">
                <a16:creationId xmlns:a16="http://schemas.microsoft.com/office/drawing/2014/main" id="{D9A6D2CA-8D0D-4D9F-A5A4-448DB3BDD6C3}"/>
              </a:ext>
            </a:extLst>
          </p:cNvPr>
          <p:cNvSpPr txBox="1">
            <a:spLocks noChangeArrowheads="1"/>
          </p:cNvSpPr>
          <p:nvPr userDrawn="1"/>
        </p:nvSpPr>
        <p:spPr bwMode="auto">
          <a:xfrm>
            <a:off x="711200" y="2127250"/>
            <a:ext cx="2232025" cy="738188"/>
          </a:xfrm>
          <a:prstGeom prst="rect">
            <a:avLst/>
          </a:prstGeom>
          <a:noFill/>
          <a:ln>
            <a:noFill/>
          </a:ln>
        </p:spPr>
        <p:txBody>
          <a:bodyPr anchor="ct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altLang="ko-KR" sz="1400" b="1" dirty="0">
                <a:solidFill>
                  <a:srgbClr val="FFFFFF"/>
                </a:solidFill>
                <a:ea typeface="Arial" charset="0"/>
                <a:cs typeface="Arial" charset="0"/>
              </a:rPr>
              <a:t>You can Change Fill Color &amp;</a:t>
            </a:r>
          </a:p>
          <a:p>
            <a:pPr eaLnBrk="1" hangingPunct="1">
              <a:defRPr/>
            </a:pPr>
            <a:r>
              <a:rPr lang="en-US" altLang="ko-KR" sz="1400" b="1" dirty="0">
                <a:solidFill>
                  <a:srgbClr val="FFFFFF"/>
                </a:solidFill>
                <a:ea typeface="Arial" charset="0"/>
                <a:cs typeface="Arial" charset="0"/>
              </a:rPr>
              <a:t>Line Color</a:t>
            </a:r>
            <a:endParaRPr lang="ko-KR" altLang="en-US" sz="1400" b="1">
              <a:solidFill>
                <a:srgbClr val="FFFFFF"/>
              </a:solidFill>
              <a:ea typeface="Arial Unicode MS" charset="0"/>
            </a:endParaRPr>
          </a:p>
        </p:txBody>
      </p:sp>
      <p:sp>
        <p:nvSpPr>
          <p:cNvPr id="8" name="TextBox 7">
            <a:extLst>
              <a:ext uri="{FF2B5EF4-FFF2-40B4-BE49-F238E27FC236}">
                <a16:creationId xmlns:a16="http://schemas.microsoft.com/office/drawing/2014/main" id="{21C623F5-882A-4F82-8113-03467C5C30DD}"/>
              </a:ext>
            </a:extLst>
          </p:cNvPr>
          <p:cNvSpPr txBox="1">
            <a:spLocks noChangeArrowheads="1"/>
          </p:cNvSpPr>
          <p:nvPr userDrawn="1"/>
        </p:nvSpPr>
        <p:spPr bwMode="auto">
          <a:xfrm>
            <a:off x="720725" y="5808663"/>
            <a:ext cx="2232025" cy="307975"/>
          </a:xfrm>
          <a:prstGeom prst="rect">
            <a:avLst/>
          </a:prstGeom>
          <a:noFill/>
          <a:ln>
            <a:noFill/>
          </a:ln>
        </p:spPr>
        <p:txBody>
          <a:bodyPr anchor="ct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altLang="ko-KR" sz="1400" dirty="0">
                <a:solidFill>
                  <a:srgbClr val="FFFFFF"/>
                </a:solidFill>
                <a:ea typeface="Arial" charset="0"/>
                <a:cs typeface="Arial" charset="0"/>
              </a:rPr>
              <a:t>www.allppt.com</a:t>
            </a:r>
            <a:endParaRPr lang="ko-KR" altLang="en-US" sz="1400">
              <a:solidFill>
                <a:srgbClr val="FFFFFF"/>
              </a:solidFill>
              <a:ea typeface="Arial Unicode MS" charset="0"/>
            </a:endParaRPr>
          </a:p>
        </p:txBody>
      </p:sp>
      <p:sp>
        <p:nvSpPr>
          <p:cNvPr id="9" name="TextBox 8">
            <a:extLst>
              <a:ext uri="{FF2B5EF4-FFF2-40B4-BE49-F238E27FC236}">
                <a16:creationId xmlns:a16="http://schemas.microsoft.com/office/drawing/2014/main" id="{E3DB2724-CAAB-4CC1-B0AD-735D0903D155}"/>
              </a:ext>
            </a:extLst>
          </p:cNvPr>
          <p:cNvSpPr txBox="1">
            <a:spLocks noChangeArrowheads="1"/>
          </p:cNvSpPr>
          <p:nvPr userDrawn="1"/>
        </p:nvSpPr>
        <p:spPr bwMode="auto">
          <a:xfrm>
            <a:off x="720725" y="4449763"/>
            <a:ext cx="2717800" cy="1385887"/>
          </a:xfrm>
          <a:prstGeom prst="rect">
            <a:avLst/>
          </a:prstGeom>
          <a:noFill/>
          <a:ln>
            <a:noFill/>
          </a:ln>
        </p:spPr>
        <p:txBody>
          <a:bodyPr anchor="ct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altLang="ko-KR" sz="2800" b="1" dirty="0">
                <a:solidFill>
                  <a:srgbClr val="FFFFFF"/>
                </a:solidFill>
                <a:ea typeface="Arial" charset="0"/>
                <a:cs typeface="Arial" charset="0"/>
              </a:rPr>
              <a:t>FREE </a:t>
            </a:r>
          </a:p>
          <a:p>
            <a:pPr eaLnBrk="1" hangingPunct="1">
              <a:defRPr/>
            </a:pPr>
            <a:r>
              <a:rPr lang="en-US" altLang="ko-KR" sz="2800" b="1" dirty="0">
                <a:solidFill>
                  <a:srgbClr val="FFFFFF"/>
                </a:solidFill>
                <a:ea typeface="Arial" charset="0"/>
                <a:cs typeface="Arial" charset="0"/>
              </a:rPr>
              <a:t>PPT TEMPLATES</a:t>
            </a:r>
          </a:p>
        </p:txBody>
      </p:sp>
      <p:sp>
        <p:nvSpPr>
          <p:cNvPr id="2" name="Text Placeholder 9"/>
          <p:cNvSpPr>
            <a:spLocks noGrp="1"/>
          </p:cNvSpPr>
          <p:nvPr>
            <p:ph type="body" sz="quarter" idx="10"/>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Click to edit Master text styles</a:t>
            </a:r>
          </a:p>
        </p:txBody>
      </p:sp>
    </p:spTree>
    <p:extLst>
      <p:ext uri="{BB962C8B-B14F-4D97-AF65-F5344CB8AC3E}">
        <p14:creationId xmlns:p14="http://schemas.microsoft.com/office/powerpoint/2010/main" val="737869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78C1DC-8E54-4A40-88A5-03ACF4B826D1}"/>
              </a:ext>
            </a:extLst>
          </p:cNvPr>
          <p:cNvSpPr>
            <a:spLocks noGrp="1"/>
          </p:cNvSpPr>
          <p:nvPr>
            <p:ph type="dt" sz="half" idx="10"/>
          </p:nvPr>
        </p:nvSpPr>
        <p:spPr/>
        <p:txBody>
          <a:bodyPr/>
          <a:lstStyle>
            <a:lvl1pPr>
              <a:defRPr/>
            </a:lvl1pPr>
          </a:lstStyle>
          <a:p>
            <a:pPr>
              <a:defRPr/>
            </a:pPr>
            <a:fld id="{8507BA6D-FC64-4EC6-A4B9-901C05E0E6A8}"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91B806F8-12F6-4B2D-A312-11848C41DAAC}"/>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67E83517-EC67-480D-AFF2-A059492AFCD1}"/>
              </a:ext>
            </a:extLst>
          </p:cNvPr>
          <p:cNvSpPr>
            <a:spLocks noGrp="1"/>
          </p:cNvSpPr>
          <p:nvPr>
            <p:ph type="sldNum" sz="quarter" idx="12"/>
          </p:nvPr>
        </p:nvSpPr>
        <p:spPr/>
        <p:txBody>
          <a:bodyPr/>
          <a:lstStyle>
            <a:lvl1pPr>
              <a:defRPr/>
            </a:lvl1pPr>
          </a:lstStyle>
          <a:p>
            <a:pPr>
              <a:defRPr/>
            </a:pPr>
            <a:fld id="{EAE076D7-D288-44B6-A615-8B14DBDF19A6}" type="slidenum">
              <a:rPr lang="en-US" altLang="en-US"/>
              <a:pPr>
                <a:defRPr/>
              </a:pPr>
              <a:t>‹#›</a:t>
            </a:fld>
            <a:endParaRPr lang="en-US" altLang="en-US" dirty="0"/>
          </a:p>
        </p:txBody>
      </p:sp>
    </p:spTree>
    <p:extLst>
      <p:ext uri="{BB962C8B-B14F-4D97-AF65-F5344CB8AC3E}">
        <p14:creationId xmlns:p14="http://schemas.microsoft.com/office/powerpoint/2010/main" val="398737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FF2021-56AB-4AA7-98F4-D1CBE5DCE4A2}"/>
              </a:ext>
            </a:extLst>
          </p:cNvPr>
          <p:cNvSpPr>
            <a:spLocks noGrp="1"/>
          </p:cNvSpPr>
          <p:nvPr>
            <p:ph type="dt" sz="half" idx="10"/>
          </p:nvPr>
        </p:nvSpPr>
        <p:spPr/>
        <p:txBody>
          <a:bodyPr/>
          <a:lstStyle>
            <a:lvl1pPr>
              <a:defRPr/>
            </a:lvl1pPr>
          </a:lstStyle>
          <a:p>
            <a:pPr>
              <a:defRPr/>
            </a:pPr>
            <a:fld id="{B4CB2368-BAE2-41E1-8B16-52258BC651F1}"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19542EA9-F696-4248-B7ED-40C26A1C5A01}"/>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65CFE5F5-BDA9-4141-8C5A-B8D639A0C337}"/>
              </a:ext>
            </a:extLst>
          </p:cNvPr>
          <p:cNvSpPr>
            <a:spLocks noGrp="1"/>
          </p:cNvSpPr>
          <p:nvPr>
            <p:ph type="sldNum" sz="quarter" idx="12"/>
          </p:nvPr>
        </p:nvSpPr>
        <p:spPr/>
        <p:txBody>
          <a:bodyPr/>
          <a:lstStyle>
            <a:lvl1pPr>
              <a:defRPr/>
            </a:lvl1pPr>
          </a:lstStyle>
          <a:p>
            <a:pPr>
              <a:defRPr/>
            </a:pPr>
            <a:fld id="{23A275F2-6DE7-4EFA-B4A1-D273000AE3D0}" type="slidenum">
              <a:rPr lang="en-US" altLang="en-US"/>
              <a:pPr>
                <a:defRPr/>
              </a:pPr>
              <a:t>‹#›</a:t>
            </a:fld>
            <a:endParaRPr lang="en-US" altLang="en-US" dirty="0"/>
          </a:p>
        </p:txBody>
      </p:sp>
    </p:spTree>
    <p:extLst>
      <p:ext uri="{BB962C8B-B14F-4D97-AF65-F5344CB8AC3E}">
        <p14:creationId xmlns:p14="http://schemas.microsoft.com/office/powerpoint/2010/main" val="2418408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FD2282-F5CA-4B43-BE43-BA810ED4168E}"/>
              </a:ext>
            </a:extLst>
          </p:cNvPr>
          <p:cNvSpPr>
            <a:spLocks noGrp="1"/>
          </p:cNvSpPr>
          <p:nvPr>
            <p:ph type="dt" sz="half" idx="10"/>
          </p:nvPr>
        </p:nvSpPr>
        <p:spPr/>
        <p:txBody>
          <a:bodyPr/>
          <a:lstStyle>
            <a:lvl1pPr>
              <a:defRPr/>
            </a:lvl1pPr>
          </a:lstStyle>
          <a:p>
            <a:pPr>
              <a:defRPr/>
            </a:pPr>
            <a:fld id="{7EE5E2E9-4EF7-46AA-AAC3-1A66A2036436}"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2962349F-B6D9-46BB-B10B-4E58629B9AA9}"/>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54213C17-F73B-41A2-AD87-82ACF80F85FA}"/>
              </a:ext>
            </a:extLst>
          </p:cNvPr>
          <p:cNvSpPr>
            <a:spLocks noGrp="1"/>
          </p:cNvSpPr>
          <p:nvPr>
            <p:ph type="sldNum" sz="quarter" idx="12"/>
          </p:nvPr>
        </p:nvSpPr>
        <p:spPr/>
        <p:txBody>
          <a:bodyPr/>
          <a:lstStyle>
            <a:lvl1pPr>
              <a:defRPr/>
            </a:lvl1pPr>
          </a:lstStyle>
          <a:p>
            <a:pPr>
              <a:defRPr/>
            </a:pPr>
            <a:fld id="{12E5C653-E567-4636-B303-9747A86C2C26}" type="slidenum">
              <a:rPr lang="en-US" altLang="en-US"/>
              <a:pPr>
                <a:defRPr/>
              </a:pPr>
              <a:t>‹#›</a:t>
            </a:fld>
            <a:endParaRPr lang="en-US" altLang="en-US" dirty="0"/>
          </a:p>
        </p:txBody>
      </p:sp>
    </p:spTree>
    <p:extLst>
      <p:ext uri="{BB962C8B-B14F-4D97-AF65-F5344CB8AC3E}">
        <p14:creationId xmlns:p14="http://schemas.microsoft.com/office/powerpoint/2010/main" val="3332961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3C7D5412-5D34-43FC-A759-23DF55EAA46A}"/>
              </a:ext>
            </a:extLst>
          </p:cNvPr>
          <p:cNvSpPr>
            <a:spLocks noGrp="1"/>
          </p:cNvSpPr>
          <p:nvPr>
            <p:ph type="dt" sz="half" idx="10"/>
          </p:nvPr>
        </p:nvSpPr>
        <p:spPr/>
        <p:txBody>
          <a:bodyPr/>
          <a:lstStyle>
            <a:lvl1pPr>
              <a:defRPr/>
            </a:lvl1pPr>
          </a:lstStyle>
          <a:p>
            <a:pPr>
              <a:defRPr/>
            </a:pPr>
            <a:fld id="{351D02A6-2FE9-4E27-BE2F-A4F652934246}"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9347A79B-0AF3-436F-B339-1F2893F3A72A}"/>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8EA34A7C-85B4-4364-A31C-2E8DAF40BB6A}"/>
              </a:ext>
            </a:extLst>
          </p:cNvPr>
          <p:cNvSpPr>
            <a:spLocks noGrp="1"/>
          </p:cNvSpPr>
          <p:nvPr>
            <p:ph type="sldNum" sz="quarter" idx="12"/>
          </p:nvPr>
        </p:nvSpPr>
        <p:spPr/>
        <p:txBody>
          <a:bodyPr/>
          <a:lstStyle>
            <a:lvl1pPr>
              <a:defRPr/>
            </a:lvl1pPr>
          </a:lstStyle>
          <a:p>
            <a:pPr>
              <a:defRPr/>
            </a:pPr>
            <a:fld id="{DBCE4468-5607-4D84-AA20-8C6C4B1A1E79}" type="slidenum">
              <a:rPr lang="en-US" altLang="en-US"/>
              <a:pPr>
                <a:defRPr/>
              </a:pPr>
              <a:t>‹#›</a:t>
            </a:fld>
            <a:endParaRPr lang="en-US" altLang="en-US" dirty="0"/>
          </a:p>
        </p:txBody>
      </p:sp>
    </p:spTree>
    <p:extLst>
      <p:ext uri="{BB962C8B-B14F-4D97-AF65-F5344CB8AC3E}">
        <p14:creationId xmlns:p14="http://schemas.microsoft.com/office/powerpoint/2010/main" val="38932402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B36B349-AB8B-4356-A9BD-F241B1F4F090}"/>
              </a:ext>
            </a:extLst>
          </p:cNvPr>
          <p:cNvSpPr>
            <a:spLocks noGrp="1"/>
          </p:cNvSpPr>
          <p:nvPr>
            <p:ph type="dt" sz="half" idx="10"/>
          </p:nvPr>
        </p:nvSpPr>
        <p:spPr/>
        <p:txBody>
          <a:bodyPr/>
          <a:lstStyle>
            <a:lvl1pPr>
              <a:defRPr/>
            </a:lvl1pPr>
          </a:lstStyle>
          <a:p>
            <a:pPr>
              <a:defRPr/>
            </a:pPr>
            <a:fld id="{CE075F8D-6BD1-4C23-BDD3-9AA971D5A8BD}" type="datetime1">
              <a:rPr lang="en-US" altLang="en-US"/>
              <a:pPr>
                <a:defRPr/>
              </a:pPr>
              <a:t>1/12/2023</a:t>
            </a:fld>
            <a:endParaRPr lang="en-US" altLang="en-US" dirty="0"/>
          </a:p>
        </p:txBody>
      </p:sp>
      <p:sp>
        <p:nvSpPr>
          <p:cNvPr id="8" name="Footer Placeholder 4">
            <a:extLst>
              <a:ext uri="{FF2B5EF4-FFF2-40B4-BE49-F238E27FC236}">
                <a16:creationId xmlns:a16="http://schemas.microsoft.com/office/drawing/2014/main" id="{B5C0673A-CC80-4F5E-B2D6-EBE22712B320}"/>
              </a:ext>
            </a:extLst>
          </p:cNvPr>
          <p:cNvSpPr>
            <a:spLocks noGrp="1"/>
          </p:cNvSpPr>
          <p:nvPr>
            <p:ph type="ftr" sz="quarter" idx="11"/>
          </p:nvPr>
        </p:nvSpPr>
        <p:spPr/>
        <p:txBody>
          <a:bodyPr/>
          <a:lstStyle>
            <a:lvl1pPr>
              <a:defRPr/>
            </a:lvl1pPr>
          </a:lstStyle>
          <a:p>
            <a:pPr>
              <a:defRPr/>
            </a:pPr>
            <a:endParaRPr lang="en-US" altLang="en-US" dirty="0"/>
          </a:p>
        </p:txBody>
      </p:sp>
      <p:sp>
        <p:nvSpPr>
          <p:cNvPr id="9" name="Slide Number Placeholder 5">
            <a:extLst>
              <a:ext uri="{FF2B5EF4-FFF2-40B4-BE49-F238E27FC236}">
                <a16:creationId xmlns:a16="http://schemas.microsoft.com/office/drawing/2014/main" id="{B31026A6-716E-4387-826E-D3000B19F99F}"/>
              </a:ext>
            </a:extLst>
          </p:cNvPr>
          <p:cNvSpPr>
            <a:spLocks noGrp="1"/>
          </p:cNvSpPr>
          <p:nvPr>
            <p:ph type="sldNum" sz="quarter" idx="12"/>
          </p:nvPr>
        </p:nvSpPr>
        <p:spPr/>
        <p:txBody>
          <a:bodyPr/>
          <a:lstStyle>
            <a:lvl1pPr>
              <a:defRPr/>
            </a:lvl1pPr>
          </a:lstStyle>
          <a:p>
            <a:pPr>
              <a:defRPr/>
            </a:pPr>
            <a:fld id="{26C26FE0-7304-46D4-9C33-B3CB87656EE5}" type="slidenum">
              <a:rPr lang="en-US" altLang="en-US"/>
              <a:pPr>
                <a:defRPr/>
              </a:pPr>
              <a:t>‹#›</a:t>
            </a:fld>
            <a:endParaRPr lang="en-US" altLang="en-US" dirty="0"/>
          </a:p>
        </p:txBody>
      </p:sp>
    </p:spTree>
    <p:extLst>
      <p:ext uri="{BB962C8B-B14F-4D97-AF65-F5344CB8AC3E}">
        <p14:creationId xmlns:p14="http://schemas.microsoft.com/office/powerpoint/2010/main" val="82075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01B3A2C8-22D6-4E1D-B7B8-A8F1E2C00EE6}"/>
              </a:ext>
            </a:extLst>
          </p:cNvPr>
          <p:cNvSpPr>
            <a:spLocks noGrp="1"/>
          </p:cNvSpPr>
          <p:nvPr>
            <p:ph type="dt" sz="half" idx="10"/>
          </p:nvPr>
        </p:nvSpPr>
        <p:spPr/>
        <p:txBody>
          <a:bodyPr/>
          <a:lstStyle>
            <a:lvl1pPr>
              <a:defRPr/>
            </a:lvl1pPr>
          </a:lstStyle>
          <a:p>
            <a:pPr>
              <a:defRPr/>
            </a:pPr>
            <a:fld id="{8A9DE86D-308D-4E65-A6CD-E93F49F5D528}" type="datetime1">
              <a:rPr lang="en-US" altLang="en-US"/>
              <a:pPr>
                <a:defRPr/>
              </a:pPr>
              <a:t>1/12/2023</a:t>
            </a:fld>
            <a:endParaRPr lang="en-US" altLang="en-US" dirty="0"/>
          </a:p>
        </p:txBody>
      </p:sp>
      <p:sp>
        <p:nvSpPr>
          <p:cNvPr id="4" name="Footer Placeholder 4">
            <a:extLst>
              <a:ext uri="{FF2B5EF4-FFF2-40B4-BE49-F238E27FC236}">
                <a16:creationId xmlns:a16="http://schemas.microsoft.com/office/drawing/2014/main" id="{21030716-FCAF-4D5C-85E1-04146430201C}"/>
              </a:ext>
            </a:extLst>
          </p:cNvPr>
          <p:cNvSpPr>
            <a:spLocks noGrp="1"/>
          </p:cNvSpPr>
          <p:nvPr>
            <p:ph type="ftr" sz="quarter" idx="11"/>
          </p:nvPr>
        </p:nvSpPr>
        <p:spPr/>
        <p:txBody>
          <a:bodyPr/>
          <a:lstStyle>
            <a:lvl1pPr>
              <a:defRPr/>
            </a:lvl1pPr>
          </a:lstStyle>
          <a:p>
            <a:pPr>
              <a:defRPr/>
            </a:pPr>
            <a:endParaRPr lang="en-US" altLang="en-US" dirty="0"/>
          </a:p>
        </p:txBody>
      </p:sp>
      <p:sp>
        <p:nvSpPr>
          <p:cNvPr id="5" name="Slide Number Placeholder 5">
            <a:extLst>
              <a:ext uri="{FF2B5EF4-FFF2-40B4-BE49-F238E27FC236}">
                <a16:creationId xmlns:a16="http://schemas.microsoft.com/office/drawing/2014/main" id="{36A30B12-EA7D-4C74-9645-62AB4842833A}"/>
              </a:ext>
            </a:extLst>
          </p:cNvPr>
          <p:cNvSpPr>
            <a:spLocks noGrp="1"/>
          </p:cNvSpPr>
          <p:nvPr>
            <p:ph type="sldNum" sz="quarter" idx="12"/>
          </p:nvPr>
        </p:nvSpPr>
        <p:spPr/>
        <p:txBody>
          <a:bodyPr/>
          <a:lstStyle>
            <a:lvl1pPr>
              <a:defRPr/>
            </a:lvl1pPr>
          </a:lstStyle>
          <a:p>
            <a:pPr>
              <a:defRPr/>
            </a:pPr>
            <a:fld id="{9D73DDF4-17D3-45ED-B855-4236596DC170}" type="slidenum">
              <a:rPr lang="en-US" altLang="en-US"/>
              <a:pPr>
                <a:defRPr/>
              </a:pPr>
              <a:t>‹#›</a:t>
            </a:fld>
            <a:endParaRPr lang="en-US" altLang="en-US" dirty="0"/>
          </a:p>
        </p:txBody>
      </p:sp>
    </p:spTree>
    <p:extLst>
      <p:ext uri="{BB962C8B-B14F-4D97-AF65-F5344CB8AC3E}">
        <p14:creationId xmlns:p14="http://schemas.microsoft.com/office/powerpoint/2010/main" val="155426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7D943885-3F1C-43FB-8155-0C26803CCB8F}"/>
              </a:ext>
            </a:extLst>
          </p:cNvPr>
          <p:cNvSpPr>
            <a:spLocks noGrp="1"/>
          </p:cNvSpPr>
          <p:nvPr>
            <p:ph type="dt" sz="half" idx="10"/>
          </p:nvPr>
        </p:nvSpPr>
        <p:spPr/>
        <p:txBody>
          <a:bodyPr/>
          <a:lstStyle>
            <a:lvl1pPr>
              <a:defRPr/>
            </a:lvl1pPr>
          </a:lstStyle>
          <a:p>
            <a:pPr>
              <a:defRPr/>
            </a:pPr>
            <a:fld id="{65E5253F-7C9E-4147-82A0-2EA5AD11AB38}" type="datetime1">
              <a:rPr lang="en-US" altLang="en-US"/>
              <a:pPr>
                <a:defRPr/>
              </a:pPr>
              <a:t>1/12/2023</a:t>
            </a:fld>
            <a:endParaRPr lang="en-US" altLang="en-US" dirty="0"/>
          </a:p>
        </p:txBody>
      </p:sp>
      <p:sp>
        <p:nvSpPr>
          <p:cNvPr id="3" name="Footer Placeholder 4">
            <a:extLst>
              <a:ext uri="{FF2B5EF4-FFF2-40B4-BE49-F238E27FC236}">
                <a16:creationId xmlns:a16="http://schemas.microsoft.com/office/drawing/2014/main" id="{58F9E045-2CF5-4D69-97E0-4863CC2150D9}"/>
              </a:ext>
            </a:extLst>
          </p:cNvPr>
          <p:cNvSpPr>
            <a:spLocks noGrp="1"/>
          </p:cNvSpPr>
          <p:nvPr>
            <p:ph type="ftr" sz="quarter" idx="11"/>
          </p:nvPr>
        </p:nvSpPr>
        <p:spPr/>
        <p:txBody>
          <a:bodyPr/>
          <a:lstStyle>
            <a:lvl1pPr>
              <a:defRPr/>
            </a:lvl1pPr>
          </a:lstStyle>
          <a:p>
            <a:pPr>
              <a:defRPr/>
            </a:pPr>
            <a:endParaRPr lang="en-US" altLang="en-US" dirty="0"/>
          </a:p>
        </p:txBody>
      </p:sp>
      <p:sp>
        <p:nvSpPr>
          <p:cNvPr id="4" name="Slide Number Placeholder 5">
            <a:extLst>
              <a:ext uri="{FF2B5EF4-FFF2-40B4-BE49-F238E27FC236}">
                <a16:creationId xmlns:a16="http://schemas.microsoft.com/office/drawing/2014/main" id="{72B4DCB7-DC39-4173-A37C-7EABB4238C01}"/>
              </a:ext>
            </a:extLst>
          </p:cNvPr>
          <p:cNvSpPr>
            <a:spLocks noGrp="1"/>
          </p:cNvSpPr>
          <p:nvPr>
            <p:ph type="sldNum" sz="quarter" idx="12"/>
          </p:nvPr>
        </p:nvSpPr>
        <p:spPr/>
        <p:txBody>
          <a:bodyPr/>
          <a:lstStyle>
            <a:lvl1pPr>
              <a:defRPr/>
            </a:lvl1pPr>
          </a:lstStyle>
          <a:p>
            <a:pPr>
              <a:defRPr/>
            </a:pPr>
            <a:fld id="{3E3AF6B6-D146-423A-88CB-0DB898479AE3}" type="slidenum">
              <a:rPr lang="en-US" altLang="en-US"/>
              <a:pPr>
                <a:defRPr/>
              </a:pPr>
              <a:t>‹#›</a:t>
            </a:fld>
            <a:endParaRPr lang="en-US" altLang="en-US" dirty="0"/>
          </a:p>
        </p:txBody>
      </p:sp>
    </p:spTree>
    <p:extLst>
      <p:ext uri="{BB962C8B-B14F-4D97-AF65-F5344CB8AC3E}">
        <p14:creationId xmlns:p14="http://schemas.microsoft.com/office/powerpoint/2010/main" val="537134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4AE9ECD5-2A17-40E4-ACBB-C8149A1631AF}"/>
              </a:ext>
            </a:extLst>
          </p:cNvPr>
          <p:cNvSpPr>
            <a:spLocks noGrp="1"/>
          </p:cNvSpPr>
          <p:nvPr>
            <p:ph type="dt" sz="half" idx="10"/>
          </p:nvPr>
        </p:nvSpPr>
        <p:spPr/>
        <p:txBody>
          <a:bodyPr/>
          <a:lstStyle>
            <a:lvl1pPr>
              <a:defRPr/>
            </a:lvl1pPr>
          </a:lstStyle>
          <a:p>
            <a:pPr>
              <a:defRPr/>
            </a:pPr>
            <a:fld id="{C2868883-6615-405A-B15E-66C783BA64E3}"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E346619E-8216-4869-B2C4-B0F68000A9A6}"/>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75A6B78E-2E8E-4EFA-A59F-D1771B387AFC}"/>
              </a:ext>
            </a:extLst>
          </p:cNvPr>
          <p:cNvSpPr>
            <a:spLocks noGrp="1"/>
          </p:cNvSpPr>
          <p:nvPr>
            <p:ph type="sldNum" sz="quarter" idx="12"/>
          </p:nvPr>
        </p:nvSpPr>
        <p:spPr/>
        <p:txBody>
          <a:bodyPr/>
          <a:lstStyle>
            <a:lvl1pPr>
              <a:defRPr/>
            </a:lvl1pPr>
          </a:lstStyle>
          <a:p>
            <a:pPr>
              <a:defRPr/>
            </a:pPr>
            <a:fld id="{E4457040-26AF-4159-9DC6-D0C9B8B8B64E}" type="slidenum">
              <a:rPr lang="en-US" altLang="en-US"/>
              <a:pPr>
                <a:defRPr/>
              </a:pPr>
              <a:t>‹#›</a:t>
            </a:fld>
            <a:endParaRPr lang="en-US" altLang="en-US" dirty="0"/>
          </a:p>
        </p:txBody>
      </p:sp>
    </p:spTree>
    <p:extLst>
      <p:ext uri="{BB962C8B-B14F-4D97-AF65-F5344CB8AC3E}">
        <p14:creationId xmlns:p14="http://schemas.microsoft.com/office/powerpoint/2010/main" val="992222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894647"/>
            <a:ext cx="8153400" cy="1325563"/>
          </a:xfrm>
        </p:spPr>
        <p:txBody>
          <a:bodyPr/>
          <a:lstStyle/>
          <a:p>
            <a:r>
              <a:rPr lang="en-US"/>
              <a:t>Click to edit Master title style</a:t>
            </a:r>
          </a:p>
        </p:txBody>
      </p:sp>
      <p:sp>
        <p:nvSpPr>
          <p:cNvPr id="3" name="Content Placeholder 2"/>
          <p:cNvSpPr>
            <a:spLocks noGrp="1"/>
          </p:cNvSpPr>
          <p:nvPr>
            <p:ph idx="1"/>
          </p:nvPr>
        </p:nvSpPr>
        <p:spPr>
          <a:xfrm>
            <a:off x="228600" y="2355147"/>
            <a:ext cx="81534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11723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56FAACB0-B7A9-4D98-A65B-BBF299AE146C}"/>
              </a:ext>
            </a:extLst>
          </p:cNvPr>
          <p:cNvSpPr>
            <a:spLocks noGrp="1"/>
          </p:cNvSpPr>
          <p:nvPr>
            <p:ph type="dt" sz="half" idx="10"/>
          </p:nvPr>
        </p:nvSpPr>
        <p:spPr/>
        <p:txBody>
          <a:bodyPr/>
          <a:lstStyle>
            <a:lvl1pPr>
              <a:defRPr/>
            </a:lvl1pPr>
          </a:lstStyle>
          <a:p>
            <a:pPr>
              <a:defRPr/>
            </a:pPr>
            <a:fld id="{3F6CC846-F510-4764-8A4C-DE3B5D5E3ADA}"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5402E3BD-5D5F-4700-B664-9ACFF96A5F2A}"/>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496213FE-4ACE-4EF6-9536-A90CB98F97EA}"/>
              </a:ext>
            </a:extLst>
          </p:cNvPr>
          <p:cNvSpPr>
            <a:spLocks noGrp="1"/>
          </p:cNvSpPr>
          <p:nvPr>
            <p:ph type="sldNum" sz="quarter" idx="12"/>
          </p:nvPr>
        </p:nvSpPr>
        <p:spPr/>
        <p:txBody>
          <a:bodyPr/>
          <a:lstStyle>
            <a:lvl1pPr>
              <a:defRPr/>
            </a:lvl1pPr>
          </a:lstStyle>
          <a:p>
            <a:pPr>
              <a:defRPr/>
            </a:pPr>
            <a:fld id="{96D126A7-EC5A-44D2-9158-68AB1025AB4E}" type="slidenum">
              <a:rPr lang="en-US" altLang="en-US"/>
              <a:pPr>
                <a:defRPr/>
              </a:pPr>
              <a:t>‹#›</a:t>
            </a:fld>
            <a:endParaRPr lang="en-US" altLang="en-US" dirty="0"/>
          </a:p>
        </p:txBody>
      </p:sp>
    </p:spTree>
    <p:extLst>
      <p:ext uri="{BB962C8B-B14F-4D97-AF65-F5344CB8AC3E}">
        <p14:creationId xmlns:p14="http://schemas.microsoft.com/office/powerpoint/2010/main" val="15286438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57607D-388B-4CEA-81A0-7E2F78154C6F}"/>
              </a:ext>
            </a:extLst>
          </p:cNvPr>
          <p:cNvSpPr>
            <a:spLocks noGrp="1"/>
          </p:cNvSpPr>
          <p:nvPr>
            <p:ph type="dt" sz="half" idx="10"/>
          </p:nvPr>
        </p:nvSpPr>
        <p:spPr/>
        <p:txBody>
          <a:bodyPr/>
          <a:lstStyle>
            <a:lvl1pPr>
              <a:defRPr/>
            </a:lvl1pPr>
          </a:lstStyle>
          <a:p>
            <a:pPr>
              <a:defRPr/>
            </a:pPr>
            <a:fld id="{3D67AA37-A8CF-4BCC-82D2-9C9AC74A4C96}"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1751BCC2-DCEC-4C4C-A7DC-749565F263FD}"/>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4CD00DB7-97BC-41CC-9DC7-1CA2CA5B5EF7}"/>
              </a:ext>
            </a:extLst>
          </p:cNvPr>
          <p:cNvSpPr>
            <a:spLocks noGrp="1"/>
          </p:cNvSpPr>
          <p:nvPr>
            <p:ph type="sldNum" sz="quarter" idx="12"/>
          </p:nvPr>
        </p:nvSpPr>
        <p:spPr/>
        <p:txBody>
          <a:bodyPr/>
          <a:lstStyle>
            <a:lvl1pPr>
              <a:defRPr/>
            </a:lvl1pPr>
          </a:lstStyle>
          <a:p>
            <a:pPr>
              <a:defRPr/>
            </a:pPr>
            <a:fld id="{B04C1B83-FF1B-470C-B62D-D9C3B9AD7F1C}" type="slidenum">
              <a:rPr lang="en-US" altLang="en-US"/>
              <a:pPr>
                <a:defRPr/>
              </a:pPr>
              <a:t>‹#›</a:t>
            </a:fld>
            <a:endParaRPr lang="en-US" altLang="en-US" dirty="0"/>
          </a:p>
        </p:txBody>
      </p:sp>
    </p:spTree>
    <p:extLst>
      <p:ext uri="{BB962C8B-B14F-4D97-AF65-F5344CB8AC3E}">
        <p14:creationId xmlns:p14="http://schemas.microsoft.com/office/powerpoint/2010/main" val="9987513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7BA009-54F2-49F1-A972-9D459D58AFD0}"/>
              </a:ext>
            </a:extLst>
          </p:cNvPr>
          <p:cNvSpPr>
            <a:spLocks noGrp="1"/>
          </p:cNvSpPr>
          <p:nvPr>
            <p:ph type="dt" sz="half" idx="10"/>
          </p:nvPr>
        </p:nvSpPr>
        <p:spPr/>
        <p:txBody>
          <a:bodyPr/>
          <a:lstStyle>
            <a:lvl1pPr>
              <a:defRPr/>
            </a:lvl1pPr>
          </a:lstStyle>
          <a:p>
            <a:pPr>
              <a:defRPr/>
            </a:pPr>
            <a:fld id="{CF2E9701-0564-4EA0-A7BB-DA6D69ED4A16}"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7104161A-0D86-4E6A-8184-AA7C45927769}"/>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4402282C-AF0D-42A4-AECA-B0081117FAE3}"/>
              </a:ext>
            </a:extLst>
          </p:cNvPr>
          <p:cNvSpPr>
            <a:spLocks noGrp="1"/>
          </p:cNvSpPr>
          <p:nvPr>
            <p:ph type="sldNum" sz="quarter" idx="12"/>
          </p:nvPr>
        </p:nvSpPr>
        <p:spPr/>
        <p:txBody>
          <a:bodyPr/>
          <a:lstStyle>
            <a:lvl1pPr>
              <a:defRPr/>
            </a:lvl1pPr>
          </a:lstStyle>
          <a:p>
            <a:pPr>
              <a:defRPr/>
            </a:pPr>
            <a:fld id="{1F8A0DAE-A044-4B72-B150-D2B6C9C8AD8F}" type="slidenum">
              <a:rPr lang="en-US" altLang="en-US"/>
              <a:pPr>
                <a:defRPr/>
              </a:pPr>
              <a:t>‹#›</a:t>
            </a:fld>
            <a:endParaRPr lang="en-US" altLang="en-US" dirty="0"/>
          </a:p>
        </p:txBody>
      </p:sp>
    </p:spTree>
    <p:extLst>
      <p:ext uri="{BB962C8B-B14F-4D97-AF65-F5344CB8AC3E}">
        <p14:creationId xmlns:p14="http://schemas.microsoft.com/office/powerpoint/2010/main" val="34600418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FD3062-6247-4288-ABCC-3E45FEFDE85A}"/>
              </a:ext>
            </a:extLst>
          </p:cNvPr>
          <p:cNvSpPr>
            <a:spLocks noGrp="1"/>
          </p:cNvSpPr>
          <p:nvPr>
            <p:ph type="dt" sz="half" idx="10"/>
          </p:nvPr>
        </p:nvSpPr>
        <p:spPr/>
        <p:txBody>
          <a:bodyPr/>
          <a:lstStyle>
            <a:lvl1pPr>
              <a:defRPr/>
            </a:lvl1pPr>
          </a:lstStyle>
          <a:p>
            <a:pPr>
              <a:defRPr/>
            </a:pPr>
            <a:fld id="{48022C68-8A30-4B1E-A0A6-FCF9E156E7DE}"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82415F39-F9A1-4B39-8C71-74370627D350}"/>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749A884C-E16A-4D6D-BB82-4704AE4670E2}"/>
              </a:ext>
            </a:extLst>
          </p:cNvPr>
          <p:cNvSpPr>
            <a:spLocks noGrp="1"/>
          </p:cNvSpPr>
          <p:nvPr>
            <p:ph type="sldNum" sz="quarter" idx="12"/>
          </p:nvPr>
        </p:nvSpPr>
        <p:spPr/>
        <p:txBody>
          <a:bodyPr/>
          <a:lstStyle>
            <a:lvl1pPr>
              <a:defRPr/>
            </a:lvl1pPr>
          </a:lstStyle>
          <a:p>
            <a:pPr>
              <a:defRPr/>
            </a:pPr>
            <a:fld id="{521C79CF-58BE-4720-8598-1D506B08501C}" type="slidenum">
              <a:rPr lang="en-US" altLang="en-US"/>
              <a:pPr>
                <a:defRPr/>
              </a:pPr>
              <a:t>‹#›</a:t>
            </a:fld>
            <a:endParaRPr lang="en-US" altLang="en-US" dirty="0"/>
          </a:p>
        </p:txBody>
      </p:sp>
    </p:spTree>
    <p:extLst>
      <p:ext uri="{BB962C8B-B14F-4D97-AF65-F5344CB8AC3E}">
        <p14:creationId xmlns:p14="http://schemas.microsoft.com/office/powerpoint/2010/main" val="28130555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8CD461-4F13-4240-8008-14AD9C992C9B}"/>
              </a:ext>
            </a:extLst>
          </p:cNvPr>
          <p:cNvSpPr>
            <a:spLocks noGrp="1"/>
          </p:cNvSpPr>
          <p:nvPr>
            <p:ph type="dt" sz="half" idx="10"/>
          </p:nvPr>
        </p:nvSpPr>
        <p:spPr/>
        <p:txBody>
          <a:bodyPr/>
          <a:lstStyle>
            <a:lvl1pPr>
              <a:defRPr/>
            </a:lvl1pPr>
          </a:lstStyle>
          <a:p>
            <a:pPr>
              <a:defRPr/>
            </a:pPr>
            <a:fld id="{E7656A00-1795-4726-98F2-63311724FE08}"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0D3A556F-28BB-4C8C-B35F-0F532A9D954F}"/>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88256FE6-96B0-4000-97D2-8EF96A9DCB34}"/>
              </a:ext>
            </a:extLst>
          </p:cNvPr>
          <p:cNvSpPr>
            <a:spLocks noGrp="1"/>
          </p:cNvSpPr>
          <p:nvPr>
            <p:ph type="sldNum" sz="quarter" idx="12"/>
          </p:nvPr>
        </p:nvSpPr>
        <p:spPr/>
        <p:txBody>
          <a:bodyPr/>
          <a:lstStyle>
            <a:lvl1pPr>
              <a:defRPr/>
            </a:lvl1pPr>
          </a:lstStyle>
          <a:p>
            <a:pPr>
              <a:defRPr/>
            </a:pPr>
            <a:fld id="{BA003034-8454-45F3-91C6-B86864082DCC}" type="slidenum">
              <a:rPr lang="en-US" altLang="en-US"/>
              <a:pPr>
                <a:defRPr/>
              </a:pPr>
              <a:t>‹#›</a:t>
            </a:fld>
            <a:endParaRPr lang="en-US" altLang="en-US" dirty="0"/>
          </a:p>
        </p:txBody>
      </p:sp>
    </p:spTree>
    <p:extLst>
      <p:ext uri="{BB962C8B-B14F-4D97-AF65-F5344CB8AC3E}">
        <p14:creationId xmlns:p14="http://schemas.microsoft.com/office/powerpoint/2010/main" val="29219227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A96AE7-2DFF-42B5-8F28-7C842FEBD9DE}"/>
              </a:ext>
            </a:extLst>
          </p:cNvPr>
          <p:cNvSpPr>
            <a:spLocks noGrp="1"/>
          </p:cNvSpPr>
          <p:nvPr>
            <p:ph type="dt" sz="half" idx="10"/>
          </p:nvPr>
        </p:nvSpPr>
        <p:spPr/>
        <p:txBody>
          <a:bodyPr/>
          <a:lstStyle>
            <a:lvl1pPr>
              <a:defRPr/>
            </a:lvl1pPr>
          </a:lstStyle>
          <a:p>
            <a:pPr>
              <a:defRPr/>
            </a:pPr>
            <a:fld id="{9CFD0A2D-91DF-46C3-A467-EF0108B093FB}"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BB7CED00-5724-443B-A1B4-BF3885331538}"/>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6ECB2944-B1BA-432A-AAE1-228B89212DEC}"/>
              </a:ext>
            </a:extLst>
          </p:cNvPr>
          <p:cNvSpPr>
            <a:spLocks noGrp="1"/>
          </p:cNvSpPr>
          <p:nvPr>
            <p:ph type="sldNum" sz="quarter" idx="12"/>
          </p:nvPr>
        </p:nvSpPr>
        <p:spPr/>
        <p:txBody>
          <a:bodyPr/>
          <a:lstStyle>
            <a:lvl1pPr>
              <a:defRPr/>
            </a:lvl1pPr>
          </a:lstStyle>
          <a:p>
            <a:pPr>
              <a:defRPr/>
            </a:pPr>
            <a:fld id="{A7691ED2-CA86-4A0D-AA33-CC961F6F100D}" type="slidenum">
              <a:rPr lang="en-US" altLang="en-US"/>
              <a:pPr>
                <a:defRPr/>
              </a:pPr>
              <a:t>‹#›</a:t>
            </a:fld>
            <a:endParaRPr lang="en-US" altLang="en-US" dirty="0"/>
          </a:p>
        </p:txBody>
      </p:sp>
    </p:spTree>
    <p:extLst>
      <p:ext uri="{BB962C8B-B14F-4D97-AF65-F5344CB8AC3E}">
        <p14:creationId xmlns:p14="http://schemas.microsoft.com/office/powerpoint/2010/main" val="4432502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7A455D5C-A386-4502-A066-A4B36E595B63}"/>
              </a:ext>
            </a:extLst>
          </p:cNvPr>
          <p:cNvSpPr>
            <a:spLocks noGrp="1"/>
          </p:cNvSpPr>
          <p:nvPr>
            <p:ph type="dt" sz="half" idx="10"/>
          </p:nvPr>
        </p:nvSpPr>
        <p:spPr/>
        <p:txBody>
          <a:bodyPr/>
          <a:lstStyle>
            <a:lvl1pPr>
              <a:defRPr/>
            </a:lvl1pPr>
          </a:lstStyle>
          <a:p>
            <a:pPr>
              <a:defRPr/>
            </a:pPr>
            <a:fld id="{5A3BC033-625F-47C6-A26E-3C8AED772227}"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9E392DCA-D353-4739-84EB-5E970C7A53D4}"/>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3568823C-3625-4820-9F60-F48DBF9C622A}"/>
              </a:ext>
            </a:extLst>
          </p:cNvPr>
          <p:cNvSpPr>
            <a:spLocks noGrp="1"/>
          </p:cNvSpPr>
          <p:nvPr>
            <p:ph type="sldNum" sz="quarter" idx="12"/>
          </p:nvPr>
        </p:nvSpPr>
        <p:spPr/>
        <p:txBody>
          <a:bodyPr/>
          <a:lstStyle>
            <a:lvl1pPr>
              <a:defRPr/>
            </a:lvl1pPr>
          </a:lstStyle>
          <a:p>
            <a:pPr>
              <a:defRPr/>
            </a:pPr>
            <a:fld id="{ED2B467A-7136-46C0-9045-29A654DC170B}" type="slidenum">
              <a:rPr lang="en-US" altLang="en-US"/>
              <a:pPr>
                <a:defRPr/>
              </a:pPr>
              <a:t>‹#›</a:t>
            </a:fld>
            <a:endParaRPr lang="en-US" altLang="en-US" dirty="0"/>
          </a:p>
        </p:txBody>
      </p:sp>
    </p:spTree>
    <p:extLst>
      <p:ext uri="{BB962C8B-B14F-4D97-AF65-F5344CB8AC3E}">
        <p14:creationId xmlns:p14="http://schemas.microsoft.com/office/powerpoint/2010/main" val="15585246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E1886280-A499-4AB4-A387-96DFD5550971}"/>
              </a:ext>
            </a:extLst>
          </p:cNvPr>
          <p:cNvSpPr>
            <a:spLocks noGrp="1"/>
          </p:cNvSpPr>
          <p:nvPr>
            <p:ph type="dt" sz="half" idx="10"/>
          </p:nvPr>
        </p:nvSpPr>
        <p:spPr/>
        <p:txBody>
          <a:bodyPr/>
          <a:lstStyle>
            <a:lvl1pPr>
              <a:defRPr/>
            </a:lvl1pPr>
          </a:lstStyle>
          <a:p>
            <a:pPr>
              <a:defRPr/>
            </a:pPr>
            <a:fld id="{3E4EF15E-4CDE-4EEC-A0F2-FF899D9D7969}" type="datetime1">
              <a:rPr lang="en-US" altLang="en-US"/>
              <a:pPr>
                <a:defRPr/>
              </a:pPr>
              <a:t>1/12/2023</a:t>
            </a:fld>
            <a:endParaRPr lang="en-US" altLang="en-US" dirty="0"/>
          </a:p>
        </p:txBody>
      </p:sp>
      <p:sp>
        <p:nvSpPr>
          <p:cNvPr id="8" name="Footer Placeholder 4">
            <a:extLst>
              <a:ext uri="{FF2B5EF4-FFF2-40B4-BE49-F238E27FC236}">
                <a16:creationId xmlns:a16="http://schemas.microsoft.com/office/drawing/2014/main" id="{0BDDBDC5-7DE4-4C6D-B326-51A1803114BF}"/>
              </a:ext>
            </a:extLst>
          </p:cNvPr>
          <p:cNvSpPr>
            <a:spLocks noGrp="1"/>
          </p:cNvSpPr>
          <p:nvPr>
            <p:ph type="ftr" sz="quarter" idx="11"/>
          </p:nvPr>
        </p:nvSpPr>
        <p:spPr/>
        <p:txBody>
          <a:bodyPr/>
          <a:lstStyle>
            <a:lvl1pPr>
              <a:defRPr/>
            </a:lvl1pPr>
          </a:lstStyle>
          <a:p>
            <a:pPr>
              <a:defRPr/>
            </a:pPr>
            <a:endParaRPr lang="en-US" altLang="en-US" dirty="0"/>
          </a:p>
        </p:txBody>
      </p:sp>
      <p:sp>
        <p:nvSpPr>
          <p:cNvPr id="9" name="Slide Number Placeholder 5">
            <a:extLst>
              <a:ext uri="{FF2B5EF4-FFF2-40B4-BE49-F238E27FC236}">
                <a16:creationId xmlns:a16="http://schemas.microsoft.com/office/drawing/2014/main" id="{BD0E0651-2E0A-4036-960B-389EE13B4594}"/>
              </a:ext>
            </a:extLst>
          </p:cNvPr>
          <p:cNvSpPr>
            <a:spLocks noGrp="1"/>
          </p:cNvSpPr>
          <p:nvPr>
            <p:ph type="sldNum" sz="quarter" idx="12"/>
          </p:nvPr>
        </p:nvSpPr>
        <p:spPr/>
        <p:txBody>
          <a:bodyPr/>
          <a:lstStyle>
            <a:lvl1pPr>
              <a:defRPr/>
            </a:lvl1pPr>
          </a:lstStyle>
          <a:p>
            <a:pPr>
              <a:defRPr/>
            </a:pPr>
            <a:fld id="{31FE86E1-EFA5-4BC0-90C5-27ED093018D9}" type="slidenum">
              <a:rPr lang="en-US" altLang="en-US"/>
              <a:pPr>
                <a:defRPr/>
              </a:pPr>
              <a:t>‹#›</a:t>
            </a:fld>
            <a:endParaRPr lang="en-US" altLang="en-US" dirty="0"/>
          </a:p>
        </p:txBody>
      </p:sp>
    </p:spTree>
    <p:extLst>
      <p:ext uri="{BB962C8B-B14F-4D97-AF65-F5344CB8AC3E}">
        <p14:creationId xmlns:p14="http://schemas.microsoft.com/office/powerpoint/2010/main" val="7479541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04F3ED59-61E8-41C5-80C4-A2C477E8F617}"/>
              </a:ext>
            </a:extLst>
          </p:cNvPr>
          <p:cNvSpPr>
            <a:spLocks noGrp="1"/>
          </p:cNvSpPr>
          <p:nvPr>
            <p:ph type="dt" sz="half" idx="10"/>
          </p:nvPr>
        </p:nvSpPr>
        <p:spPr/>
        <p:txBody>
          <a:bodyPr/>
          <a:lstStyle>
            <a:lvl1pPr>
              <a:defRPr/>
            </a:lvl1pPr>
          </a:lstStyle>
          <a:p>
            <a:pPr>
              <a:defRPr/>
            </a:pPr>
            <a:fld id="{8AB8BBC2-AC3B-43B8-8294-93D133E67F21}" type="datetime1">
              <a:rPr lang="en-US" altLang="en-US"/>
              <a:pPr>
                <a:defRPr/>
              </a:pPr>
              <a:t>1/12/2023</a:t>
            </a:fld>
            <a:endParaRPr lang="en-US" altLang="en-US" dirty="0"/>
          </a:p>
        </p:txBody>
      </p:sp>
      <p:sp>
        <p:nvSpPr>
          <p:cNvPr id="4" name="Footer Placeholder 4">
            <a:extLst>
              <a:ext uri="{FF2B5EF4-FFF2-40B4-BE49-F238E27FC236}">
                <a16:creationId xmlns:a16="http://schemas.microsoft.com/office/drawing/2014/main" id="{91E2681B-FAB4-4EB9-95FF-BF2C429710D5}"/>
              </a:ext>
            </a:extLst>
          </p:cNvPr>
          <p:cNvSpPr>
            <a:spLocks noGrp="1"/>
          </p:cNvSpPr>
          <p:nvPr>
            <p:ph type="ftr" sz="quarter" idx="11"/>
          </p:nvPr>
        </p:nvSpPr>
        <p:spPr/>
        <p:txBody>
          <a:bodyPr/>
          <a:lstStyle>
            <a:lvl1pPr>
              <a:defRPr/>
            </a:lvl1pPr>
          </a:lstStyle>
          <a:p>
            <a:pPr>
              <a:defRPr/>
            </a:pPr>
            <a:endParaRPr lang="en-US" altLang="en-US" dirty="0"/>
          </a:p>
        </p:txBody>
      </p:sp>
      <p:sp>
        <p:nvSpPr>
          <p:cNvPr id="5" name="Slide Number Placeholder 5">
            <a:extLst>
              <a:ext uri="{FF2B5EF4-FFF2-40B4-BE49-F238E27FC236}">
                <a16:creationId xmlns:a16="http://schemas.microsoft.com/office/drawing/2014/main" id="{64F9A28D-C1D8-4E0D-A391-4C2D507EBFE4}"/>
              </a:ext>
            </a:extLst>
          </p:cNvPr>
          <p:cNvSpPr>
            <a:spLocks noGrp="1"/>
          </p:cNvSpPr>
          <p:nvPr>
            <p:ph type="sldNum" sz="quarter" idx="12"/>
          </p:nvPr>
        </p:nvSpPr>
        <p:spPr/>
        <p:txBody>
          <a:bodyPr/>
          <a:lstStyle>
            <a:lvl1pPr>
              <a:defRPr/>
            </a:lvl1pPr>
          </a:lstStyle>
          <a:p>
            <a:pPr>
              <a:defRPr/>
            </a:pPr>
            <a:fld id="{1F1AB484-4ACD-452A-9C52-888D734F624F}" type="slidenum">
              <a:rPr lang="en-US" altLang="en-US"/>
              <a:pPr>
                <a:defRPr/>
              </a:pPr>
              <a:t>‹#›</a:t>
            </a:fld>
            <a:endParaRPr lang="en-US" altLang="en-US" dirty="0"/>
          </a:p>
        </p:txBody>
      </p:sp>
    </p:spTree>
    <p:extLst>
      <p:ext uri="{BB962C8B-B14F-4D97-AF65-F5344CB8AC3E}">
        <p14:creationId xmlns:p14="http://schemas.microsoft.com/office/powerpoint/2010/main" val="7635903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48A4788-E9D6-491B-99FF-73B36EC2A8E7}"/>
              </a:ext>
            </a:extLst>
          </p:cNvPr>
          <p:cNvSpPr>
            <a:spLocks noGrp="1"/>
          </p:cNvSpPr>
          <p:nvPr>
            <p:ph type="dt" sz="half" idx="10"/>
          </p:nvPr>
        </p:nvSpPr>
        <p:spPr/>
        <p:txBody>
          <a:bodyPr/>
          <a:lstStyle>
            <a:lvl1pPr>
              <a:defRPr/>
            </a:lvl1pPr>
          </a:lstStyle>
          <a:p>
            <a:pPr>
              <a:defRPr/>
            </a:pPr>
            <a:fld id="{C70BE6EE-70FF-4A85-946F-F6097C54F460}" type="datetime1">
              <a:rPr lang="en-US" altLang="en-US"/>
              <a:pPr>
                <a:defRPr/>
              </a:pPr>
              <a:t>1/12/2023</a:t>
            </a:fld>
            <a:endParaRPr lang="en-US" altLang="en-US" dirty="0"/>
          </a:p>
        </p:txBody>
      </p:sp>
      <p:sp>
        <p:nvSpPr>
          <p:cNvPr id="3" name="Footer Placeholder 4">
            <a:extLst>
              <a:ext uri="{FF2B5EF4-FFF2-40B4-BE49-F238E27FC236}">
                <a16:creationId xmlns:a16="http://schemas.microsoft.com/office/drawing/2014/main" id="{3E706FA1-69B8-445B-89E5-D50089CB65EA}"/>
              </a:ext>
            </a:extLst>
          </p:cNvPr>
          <p:cNvSpPr>
            <a:spLocks noGrp="1"/>
          </p:cNvSpPr>
          <p:nvPr>
            <p:ph type="ftr" sz="quarter" idx="11"/>
          </p:nvPr>
        </p:nvSpPr>
        <p:spPr/>
        <p:txBody>
          <a:bodyPr/>
          <a:lstStyle>
            <a:lvl1pPr>
              <a:defRPr/>
            </a:lvl1pPr>
          </a:lstStyle>
          <a:p>
            <a:pPr>
              <a:defRPr/>
            </a:pPr>
            <a:endParaRPr lang="en-US" altLang="en-US" dirty="0"/>
          </a:p>
        </p:txBody>
      </p:sp>
      <p:sp>
        <p:nvSpPr>
          <p:cNvPr id="4" name="Slide Number Placeholder 5">
            <a:extLst>
              <a:ext uri="{FF2B5EF4-FFF2-40B4-BE49-F238E27FC236}">
                <a16:creationId xmlns:a16="http://schemas.microsoft.com/office/drawing/2014/main" id="{0D5668D2-4F66-416F-B2C0-64896A99A6E1}"/>
              </a:ext>
            </a:extLst>
          </p:cNvPr>
          <p:cNvSpPr>
            <a:spLocks noGrp="1"/>
          </p:cNvSpPr>
          <p:nvPr>
            <p:ph type="sldNum" sz="quarter" idx="12"/>
          </p:nvPr>
        </p:nvSpPr>
        <p:spPr/>
        <p:txBody>
          <a:bodyPr/>
          <a:lstStyle>
            <a:lvl1pPr>
              <a:defRPr/>
            </a:lvl1pPr>
          </a:lstStyle>
          <a:p>
            <a:pPr>
              <a:defRPr/>
            </a:pPr>
            <a:fld id="{A6C13D6D-52C0-4726-A416-BDC05A79D4A5}" type="slidenum">
              <a:rPr lang="en-US" altLang="en-US"/>
              <a:pPr>
                <a:defRPr/>
              </a:pPr>
              <a:t>‹#›</a:t>
            </a:fld>
            <a:endParaRPr lang="en-US" altLang="en-US" dirty="0"/>
          </a:p>
        </p:txBody>
      </p:sp>
    </p:spTree>
    <p:extLst>
      <p:ext uri="{BB962C8B-B14F-4D97-AF65-F5344CB8AC3E}">
        <p14:creationId xmlns:p14="http://schemas.microsoft.com/office/powerpoint/2010/main" val="3311254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7B26FD-F272-4F98-9A59-094C9EFD3135}"/>
              </a:ext>
            </a:extLst>
          </p:cNvPr>
          <p:cNvSpPr>
            <a:spLocks noGrp="1"/>
          </p:cNvSpPr>
          <p:nvPr>
            <p:ph type="dt" sz="half" idx="10"/>
          </p:nvPr>
        </p:nvSpPr>
        <p:spPr/>
        <p:txBody>
          <a:bodyPr/>
          <a:lstStyle>
            <a:lvl1pPr>
              <a:defRPr/>
            </a:lvl1pPr>
          </a:lstStyle>
          <a:p>
            <a:pPr>
              <a:defRPr/>
            </a:pPr>
            <a:fld id="{0BD7AB56-09E2-4926-849F-8F48F5BA515E}"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BBC61840-0CCD-4418-A330-1A0860F63776}"/>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AF1E320F-4395-4C26-9291-BB31BC6E1B99}"/>
              </a:ext>
            </a:extLst>
          </p:cNvPr>
          <p:cNvSpPr>
            <a:spLocks noGrp="1"/>
          </p:cNvSpPr>
          <p:nvPr>
            <p:ph type="sldNum" sz="quarter" idx="12"/>
          </p:nvPr>
        </p:nvSpPr>
        <p:spPr/>
        <p:txBody>
          <a:bodyPr/>
          <a:lstStyle>
            <a:lvl1pPr>
              <a:defRPr/>
            </a:lvl1pPr>
          </a:lstStyle>
          <a:p>
            <a:pPr>
              <a:defRPr/>
            </a:pPr>
            <a:fld id="{3E23BD25-A283-4344-AD2B-CE4CD0EEDF54}" type="slidenum">
              <a:rPr lang="en-US" altLang="en-US"/>
              <a:pPr>
                <a:defRPr/>
              </a:pPr>
              <a:t>‹#›</a:t>
            </a:fld>
            <a:endParaRPr lang="en-US" altLang="en-US" dirty="0"/>
          </a:p>
        </p:txBody>
      </p:sp>
    </p:spTree>
    <p:extLst>
      <p:ext uri="{BB962C8B-B14F-4D97-AF65-F5344CB8AC3E}">
        <p14:creationId xmlns:p14="http://schemas.microsoft.com/office/powerpoint/2010/main" val="2839474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A2A557F9-F46C-4743-BBB7-D203FFA2FBBF}"/>
              </a:ext>
            </a:extLst>
          </p:cNvPr>
          <p:cNvSpPr>
            <a:spLocks noGrp="1"/>
          </p:cNvSpPr>
          <p:nvPr>
            <p:ph type="dt" sz="half" idx="10"/>
          </p:nvPr>
        </p:nvSpPr>
        <p:spPr/>
        <p:txBody>
          <a:bodyPr/>
          <a:lstStyle>
            <a:lvl1pPr>
              <a:defRPr/>
            </a:lvl1pPr>
          </a:lstStyle>
          <a:p>
            <a:pPr>
              <a:defRPr/>
            </a:pPr>
            <a:fld id="{379658A8-0EB7-4B3A-AE6F-28B10BBC9E41}"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17A4AAA9-A58A-42F0-8B3D-402A9E23D836}"/>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46863D67-1244-49D0-A745-E77E7F195256}"/>
              </a:ext>
            </a:extLst>
          </p:cNvPr>
          <p:cNvSpPr>
            <a:spLocks noGrp="1"/>
          </p:cNvSpPr>
          <p:nvPr>
            <p:ph type="sldNum" sz="quarter" idx="12"/>
          </p:nvPr>
        </p:nvSpPr>
        <p:spPr/>
        <p:txBody>
          <a:bodyPr/>
          <a:lstStyle>
            <a:lvl1pPr>
              <a:defRPr/>
            </a:lvl1pPr>
          </a:lstStyle>
          <a:p>
            <a:pPr>
              <a:defRPr/>
            </a:pPr>
            <a:fld id="{334B63EF-68B8-4ED5-9AE6-766405014A6C}" type="slidenum">
              <a:rPr lang="en-US" altLang="en-US"/>
              <a:pPr>
                <a:defRPr/>
              </a:pPr>
              <a:t>‹#›</a:t>
            </a:fld>
            <a:endParaRPr lang="en-US" altLang="en-US" dirty="0"/>
          </a:p>
        </p:txBody>
      </p:sp>
    </p:spTree>
    <p:extLst>
      <p:ext uri="{BB962C8B-B14F-4D97-AF65-F5344CB8AC3E}">
        <p14:creationId xmlns:p14="http://schemas.microsoft.com/office/powerpoint/2010/main" val="40670955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FF5444CF-984F-4F7F-B200-C4741F2F8E1A}"/>
              </a:ext>
            </a:extLst>
          </p:cNvPr>
          <p:cNvSpPr>
            <a:spLocks noGrp="1"/>
          </p:cNvSpPr>
          <p:nvPr>
            <p:ph type="dt" sz="half" idx="10"/>
          </p:nvPr>
        </p:nvSpPr>
        <p:spPr/>
        <p:txBody>
          <a:bodyPr/>
          <a:lstStyle>
            <a:lvl1pPr>
              <a:defRPr/>
            </a:lvl1pPr>
          </a:lstStyle>
          <a:p>
            <a:pPr>
              <a:defRPr/>
            </a:pPr>
            <a:fld id="{60EEE0B0-A32A-43E8-B5CF-14F2C91604C2}"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A773D220-1820-4084-92C7-05763A2E326E}"/>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2B50D0D7-258C-427F-ACB7-6E92D93BE332}"/>
              </a:ext>
            </a:extLst>
          </p:cNvPr>
          <p:cNvSpPr>
            <a:spLocks noGrp="1"/>
          </p:cNvSpPr>
          <p:nvPr>
            <p:ph type="sldNum" sz="quarter" idx="12"/>
          </p:nvPr>
        </p:nvSpPr>
        <p:spPr/>
        <p:txBody>
          <a:bodyPr/>
          <a:lstStyle>
            <a:lvl1pPr>
              <a:defRPr/>
            </a:lvl1pPr>
          </a:lstStyle>
          <a:p>
            <a:pPr>
              <a:defRPr/>
            </a:pPr>
            <a:fld id="{C0B01F9B-1A6B-469D-ACC3-B0691526BF16}" type="slidenum">
              <a:rPr lang="en-US" altLang="en-US"/>
              <a:pPr>
                <a:defRPr/>
              </a:pPr>
              <a:t>‹#›</a:t>
            </a:fld>
            <a:endParaRPr lang="en-US" altLang="en-US" dirty="0"/>
          </a:p>
        </p:txBody>
      </p:sp>
    </p:spTree>
    <p:extLst>
      <p:ext uri="{BB962C8B-B14F-4D97-AF65-F5344CB8AC3E}">
        <p14:creationId xmlns:p14="http://schemas.microsoft.com/office/powerpoint/2010/main" val="486103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113578-57BB-405C-BE45-4B1C5681CB72}"/>
              </a:ext>
            </a:extLst>
          </p:cNvPr>
          <p:cNvSpPr>
            <a:spLocks noGrp="1"/>
          </p:cNvSpPr>
          <p:nvPr>
            <p:ph type="dt" sz="half" idx="10"/>
          </p:nvPr>
        </p:nvSpPr>
        <p:spPr/>
        <p:txBody>
          <a:bodyPr/>
          <a:lstStyle>
            <a:lvl1pPr>
              <a:defRPr/>
            </a:lvl1pPr>
          </a:lstStyle>
          <a:p>
            <a:pPr>
              <a:defRPr/>
            </a:pPr>
            <a:fld id="{438CC15E-04F5-4F89-A9EA-FA176DCB95BC}"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A246EB84-9F11-496D-85AA-6519D1791663}"/>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C8597F67-8189-447B-A7E4-6C58F302BD07}"/>
              </a:ext>
            </a:extLst>
          </p:cNvPr>
          <p:cNvSpPr>
            <a:spLocks noGrp="1"/>
          </p:cNvSpPr>
          <p:nvPr>
            <p:ph type="sldNum" sz="quarter" idx="12"/>
          </p:nvPr>
        </p:nvSpPr>
        <p:spPr/>
        <p:txBody>
          <a:bodyPr/>
          <a:lstStyle>
            <a:lvl1pPr>
              <a:defRPr/>
            </a:lvl1pPr>
          </a:lstStyle>
          <a:p>
            <a:pPr>
              <a:defRPr/>
            </a:pPr>
            <a:fld id="{A95A85F0-A29F-4CCA-96AF-3ACC3A269F9E}" type="slidenum">
              <a:rPr lang="en-US" altLang="en-US"/>
              <a:pPr>
                <a:defRPr/>
              </a:pPr>
              <a:t>‹#›</a:t>
            </a:fld>
            <a:endParaRPr lang="en-US" altLang="en-US" dirty="0"/>
          </a:p>
        </p:txBody>
      </p:sp>
    </p:spTree>
    <p:extLst>
      <p:ext uri="{BB962C8B-B14F-4D97-AF65-F5344CB8AC3E}">
        <p14:creationId xmlns:p14="http://schemas.microsoft.com/office/powerpoint/2010/main" val="949828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CCE6F1-D5B6-43C4-8A45-3EAAD623904A}"/>
              </a:ext>
            </a:extLst>
          </p:cNvPr>
          <p:cNvSpPr>
            <a:spLocks noGrp="1"/>
          </p:cNvSpPr>
          <p:nvPr>
            <p:ph type="dt" sz="half" idx="10"/>
          </p:nvPr>
        </p:nvSpPr>
        <p:spPr/>
        <p:txBody>
          <a:bodyPr/>
          <a:lstStyle>
            <a:lvl1pPr>
              <a:defRPr/>
            </a:lvl1pPr>
          </a:lstStyle>
          <a:p>
            <a:pPr>
              <a:defRPr/>
            </a:pPr>
            <a:fld id="{FF990FE2-3EA6-47A5-AAFD-A03A61311EC7}"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6881BFC0-9B76-4A38-921E-8490026D1866}"/>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AB7AFBCB-4004-4F6A-924F-9DDAC66F7575}"/>
              </a:ext>
            </a:extLst>
          </p:cNvPr>
          <p:cNvSpPr>
            <a:spLocks noGrp="1"/>
          </p:cNvSpPr>
          <p:nvPr>
            <p:ph type="sldNum" sz="quarter" idx="12"/>
          </p:nvPr>
        </p:nvSpPr>
        <p:spPr/>
        <p:txBody>
          <a:bodyPr/>
          <a:lstStyle>
            <a:lvl1pPr>
              <a:defRPr/>
            </a:lvl1pPr>
          </a:lstStyle>
          <a:p>
            <a:pPr>
              <a:defRPr/>
            </a:pPr>
            <a:fld id="{2372F13C-C1F0-49D6-97C0-A5ED1F9C31A6}" type="slidenum">
              <a:rPr lang="en-US" altLang="en-US"/>
              <a:pPr>
                <a:defRPr/>
              </a:pPr>
              <a:t>‹#›</a:t>
            </a:fld>
            <a:endParaRPr lang="en-US" altLang="en-US" dirty="0"/>
          </a:p>
        </p:txBody>
      </p:sp>
    </p:spTree>
    <p:extLst>
      <p:ext uri="{BB962C8B-B14F-4D97-AF65-F5344CB8AC3E}">
        <p14:creationId xmlns:p14="http://schemas.microsoft.com/office/powerpoint/2010/main" val="16994665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41CDD650-BEBE-4F6B-85A2-C46BC83EA64A}"/>
              </a:ext>
            </a:extLst>
          </p:cNvPr>
          <p:cNvSpPr>
            <a:spLocks noGrp="1"/>
          </p:cNvSpPr>
          <p:nvPr>
            <p:ph type="dt" sz="half" idx="10"/>
          </p:nvPr>
        </p:nvSpPr>
        <p:spPr/>
        <p:txBody>
          <a:bodyPr/>
          <a:lstStyle>
            <a:lvl1pPr>
              <a:defRPr/>
            </a:lvl1pPr>
          </a:lstStyle>
          <a:p>
            <a:pPr>
              <a:defRPr/>
            </a:pPr>
            <a:fld id="{C6028792-3B64-43A8-982F-CB3782503D59}"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154E45C7-6EE8-43F9-8B48-6230BC420E7C}"/>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1F087692-63A0-48E3-B6E7-AE41DEEE9E5E}"/>
              </a:ext>
            </a:extLst>
          </p:cNvPr>
          <p:cNvSpPr>
            <a:spLocks noGrp="1"/>
          </p:cNvSpPr>
          <p:nvPr>
            <p:ph type="sldNum" sz="quarter" idx="12"/>
          </p:nvPr>
        </p:nvSpPr>
        <p:spPr/>
        <p:txBody>
          <a:bodyPr/>
          <a:lstStyle>
            <a:lvl1pPr>
              <a:defRPr/>
            </a:lvl1pPr>
          </a:lstStyle>
          <a:p>
            <a:pPr>
              <a:defRPr/>
            </a:pPr>
            <a:fld id="{D780DB62-0863-4F38-AE3F-48128C4E9D66}" type="slidenum">
              <a:rPr lang="en-US" altLang="en-US"/>
              <a:pPr>
                <a:defRPr/>
              </a:pPr>
              <a:t>‹#›</a:t>
            </a:fld>
            <a:endParaRPr lang="en-US" altLang="en-US" dirty="0"/>
          </a:p>
        </p:txBody>
      </p:sp>
    </p:spTree>
    <p:extLst>
      <p:ext uri="{BB962C8B-B14F-4D97-AF65-F5344CB8AC3E}">
        <p14:creationId xmlns:p14="http://schemas.microsoft.com/office/powerpoint/2010/main" val="14847498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2782" y="228600"/>
            <a:ext cx="6400800" cy="487362"/>
          </a:xfrm>
        </p:spPr>
        <p:txBody>
          <a:bodyPr/>
          <a:lstStyle>
            <a:lvl1pPr>
              <a:defRPr sz="4000" b="1">
                <a:solidFill>
                  <a:srgbClr val="0F02BE"/>
                </a:solidFill>
              </a:defRPr>
            </a:lvl1pPr>
          </a:lstStyle>
          <a:p>
            <a:r>
              <a:rPr lang="en-US" dirty="0"/>
              <a:t>Click to edit Master title style</a:t>
            </a:r>
          </a:p>
        </p:txBody>
      </p:sp>
      <p:sp>
        <p:nvSpPr>
          <p:cNvPr id="3" name="Content Placeholder 2"/>
          <p:cNvSpPr>
            <a:spLocks noGrp="1"/>
          </p:cNvSpPr>
          <p:nvPr>
            <p:ph idx="1"/>
          </p:nvPr>
        </p:nvSpPr>
        <p:spPr>
          <a:xfrm>
            <a:off x="393700" y="1266247"/>
            <a:ext cx="8059882" cy="47535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578289-EC22-412C-9224-8E7861103E4A}"/>
              </a:ext>
            </a:extLst>
          </p:cNvPr>
          <p:cNvSpPr>
            <a:spLocks noGrp="1"/>
          </p:cNvSpPr>
          <p:nvPr>
            <p:ph type="dt" sz="half" idx="10"/>
          </p:nvPr>
        </p:nvSpPr>
        <p:spPr/>
        <p:txBody>
          <a:bodyPr/>
          <a:lstStyle>
            <a:lvl1pPr>
              <a:defRPr/>
            </a:lvl1pPr>
          </a:lstStyle>
          <a:p>
            <a:pPr>
              <a:defRPr/>
            </a:pPr>
            <a:fld id="{D0DAAE04-1D89-4A72-8BDF-0D423E2607B4}"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FFC5A4CE-0957-4A50-82C2-B5BA4AEB682F}"/>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2370DC72-EFF5-438E-8A9A-14F77344FE9F}"/>
              </a:ext>
            </a:extLst>
          </p:cNvPr>
          <p:cNvSpPr>
            <a:spLocks noGrp="1"/>
          </p:cNvSpPr>
          <p:nvPr>
            <p:ph type="sldNum" sz="quarter" idx="12"/>
          </p:nvPr>
        </p:nvSpPr>
        <p:spPr/>
        <p:txBody>
          <a:bodyPr/>
          <a:lstStyle>
            <a:lvl1pPr>
              <a:defRPr/>
            </a:lvl1pPr>
          </a:lstStyle>
          <a:p>
            <a:pPr>
              <a:defRPr/>
            </a:pPr>
            <a:fld id="{30C080EB-2A26-47C8-84B4-3C7D2C0D794C}" type="slidenum">
              <a:rPr lang="en-US" altLang="en-US"/>
              <a:pPr>
                <a:defRPr/>
              </a:pPr>
              <a:t>‹#›</a:t>
            </a:fld>
            <a:endParaRPr lang="en-US" altLang="en-US" dirty="0"/>
          </a:p>
        </p:txBody>
      </p:sp>
    </p:spTree>
    <p:extLst>
      <p:ext uri="{BB962C8B-B14F-4D97-AF65-F5344CB8AC3E}">
        <p14:creationId xmlns:p14="http://schemas.microsoft.com/office/powerpoint/2010/main" val="36866517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0ED8E9-F53B-4FE5-A2FF-A6BA93CF27EF}"/>
              </a:ext>
            </a:extLst>
          </p:cNvPr>
          <p:cNvSpPr>
            <a:spLocks noGrp="1"/>
          </p:cNvSpPr>
          <p:nvPr>
            <p:ph type="dt" sz="half" idx="10"/>
          </p:nvPr>
        </p:nvSpPr>
        <p:spPr/>
        <p:txBody>
          <a:bodyPr/>
          <a:lstStyle>
            <a:lvl1pPr>
              <a:defRPr/>
            </a:lvl1pPr>
          </a:lstStyle>
          <a:p>
            <a:pPr>
              <a:defRPr/>
            </a:pPr>
            <a:fld id="{3ACB6A77-AF1B-4A1F-9B22-3C547D370054}"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0B224B10-D5B3-4EA7-954A-A62B001CFC01}"/>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2B8E9818-8EB3-4894-8248-94827D434244}"/>
              </a:ext>
            </a:extLst>
          </p:cNvPr>
          <p:cNvSpPr>
            <a:spLocks noGrp="1"/>
          </p:cNvSpPr>
          <p:nvPr>
            <p:ph type="sldNum" sz="quarter" idx="12"/>
          </p:nvPr>
        </p:nvSpPr>
        <p:spPr/>
        <p:txBody>
          <a:bodyPr/>
          <a:lstStyle>
            <a:lvl1pPr>
              <a:defRPr/>
            </a:lvl1pPr>
          </a:lstStyle>
          <a:p>
            <a:pPr>
              <a:defRPr/>
            </a:pPr>
            <a:fld id="{BD183C02-A4E0-450A-B0CE-95215B727DFE}" type="slidenum">
              <a:rPr lang="en-US" altLang="en-US"/>
              <a:pPr>
                <a:defRPr/>
              </a:pPr>
              <a:t>‹#›</a:t>
            </a:fld>
            <a:endParaRPr lang="en-US" altLang="en-US" dirty="0"/>
          </a:p>
        </p:txBody>
      </p:sp>
    </p:spTree>
    <p:extLst>
      <p:ext uri="{BB962C8B-B14F-4D97-AF65-F5344CB8AC3E}">
        <p14:creationId xmlns:p14="http://schemas.microsoft.com/office/powerpoint/2010/main" val="25993141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1384B7BB-C8A3-40CD-9D42-F668F142035E}"/>
              </a:ext>
            </a:extLst>
          </p:cNvPr>
          <p:cNvSpPr>
            <a:spLocks noGrp="1"/>
          </p:cNvSpPr>
          <p:nvPr>
            <p:ph type="dt" sz="half" idx="10"/>
          </p:nvPr>
        </p:nvSpPr>
        <p:spPr/>
        <p:txBody>
          <a:bodyPr/>
          <a:lstStyle>
            <a:lvl1pPr>
              <a:defRPr/>
            </a:lvl1pPr>
          </a:lstStyle>
          <a:p>
            <a:pPr>
              <a:defRPr/>
            </a:pPr>
            <a:fld id="{4B72DCEC-0026-442E-B461-D5C445EFB1B9}"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43624A73-1C98-495C-AE42-2FD7F3BC1A0A}"/>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1BA0836A-1A37-4578-9980-EB1E0C8219C3}"/>
              </a:ext>
            </a:extLst>
          </p:cNvPr>
          <p:cNvSpPr>
            <a:spLocks noGrp="1"/>
          </p:cNvSpPr>
          <p:nvPr>
            <p:ph type="sldNum" sz="quarter" idx="12"/>
          </p:nvPr>
        </p:nvSpPr>
        <p:spPr/>
        <p:txBody>
          <a:bodyPr/>
          <a:lstStyle>
            <a:lvl1pPr>
              <a:defRPr/>
            </a:lvl1pPr>
          </a:lstStyle>
          <a:p>
            <a:pPr>
              <a:defRPr/>
            </a:pPr>
            <a:fld id="{E2980113-E38C-4184-B8BC-6F38271F342F}" type="slidenum">
              <a:rPr lang="en-US" altLang="en-US"/>
              <a:pPr>
                <a:defRPr/>
              </a:pPr>
              <a:t>‹#›</a:t>
            </a:fld>
            <a:endParaRPr lang="en-US" altLang="en-US" dirty="0"/>
          </a:p>
        </p:txBody>
      </p:sp>
    </p:spTree>
    <p:extLst>
      <p:ext uri="{BB962C8B-B14F-4D97-AF65-F5344CB8AC3E}">
        <p14:creationId xmlns:p14="http://schemas.microsoft.com/office/powerpoint/2010/main" val="17795492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807703D-474D-4D2B-96B5-B5F75146D24D}"/>
              </a:ext>
            </a:extLst>
          </p:cNvPr>
          <p:cNvSpPr>
            <a:spLocks noGrp="1"/>
          </p:cNvSpPr>
          <p:nvPr>
            <p:ph type="dt" sz="half" idx="10"/>
          </p:nvPr>
        </p:nvSpPr>
        <p:spPr/>
        <p:txBody>
          <a:bodyPr/>
          <a:lstStyle>
            <a:lvl1pPr>
              <a:defRPr/>
            </a:lvl1pPr>
          </a:lstStyle>
          <a:p>
            <a:pPr>
              <a:defRPr/>
            </a:pPr>
            <a:fld id="{41F78744-EF71-405C-A219-075F07477853}" type="datetime1">
              <a:rPr lang="en-US" altLang="en-US"/>
              <a:pPr>
                <a:defRPr/>
              </a:pPr>
              <a:t>1/12/2023</a:t>
            </a:fld>
            <a:endParaRPr lang="en-US" altLang="en-US" dirty="0"/>
          </a:p>
        </p:txBody>
      </p:sp>
      <p:sp>
        <p:nvSpPr>
          <p:cNvPr id="8" name="Footer Placeholder 4">
            <a:extLst>
              <a:ext uri="{FF2B5EF4-FFF2-40B4-BE49-F238E27FC236}">
                <a16:creationId xmlns:a16="http://schemas.microsoft.com/office/drawing/2014/main" id="{FBFB76F1-0234-4B34-8432-766A76372D61}"/>
              </a:ext>
            </a:extLst>
          </p:cNvPr>
          <p:cNvSpPr>
            <a:spLocks noGrp="1"/>
          </p:cNvSpPr>
          <p:nvPr>
            <p:ph type="ftr" sz="quarter" idx="11"/>
          </p:nvPr>
        </p:nvSpPr>
        <p:spPr/>
        <p:txBody>
          <a:bodyPr/>
          <a:lstStyle>
            <a:lvl1pPr>
              <a:defRPr/>
            </a:lvl1pPr>
          </a:lstStyle>
          <a:p>
            <a:pPr>
              <a:defRPr/>
            </a:pPr>
            <a:endParaRPr lang="en-US" altLang="en-US" dirty="0"/>
          </a:p>
        </p:txBody>
      </p:sp>
      <p:sp>
        <p:nvSpPr>
          <p:cNvPr id="9" name="Slide Number Placeholder 5">
            <a:extLst>
              <a:ext uri="{FF2B5EF4-FFF2-40B4-BE49-F238E27FC236}">
                <a16:creationId xmlns:a16="http://schemas.microsoft.com/office/drawing/2014/main" id="{33C03A8E-5D28-4867-8DDF-4572AF0F8D2E}"/>
              </a:ext>
            </a:extLst>
          </p:cNvPr>
          <p:cNvSpPr>
            <a:spLocks noGrp="1"/>
          </p:cNvSpPr>
          <p:nvPr>
            <p:ph type="sldNum" sz="quarter" idx="12"/>
          </p:nvPr>
        </p:nvSpPr>
        <p:spPr/>
        <p:txBody>
          <a:bodyPr/>
          <a:lstStyle>
            <a:lvl1pPr>
              <a:defRPr/>
            </a:lvl1pPr>
          </a:lstStyle>
          <a:p>
            <a:pPr>
              <a:defRPr/>
            </a:pPr>
            <a:fld id="{AF60D705-A85A-4018-8672-93BD74775FBD}" type="slidenum">
              <a:rPr lang="en-US" altLang="en-US"/>
              <a:pPr>
                <a:defRPr/>
              </a:pPr>
              <a:t>‹#›</a:t>
            </a:fld>
            <a:endParaRPr lang="en-US" altLang="en-US" dirty="0"/>
          </a:p>
        </p:txBody>
      </p:sp>
    </p:spTree>
    <p:extLst>
      <p:ext uri="{BB962C8B-B14F-4D97-AF65-F5344CB8AC3E}">
        <p14:creationId xmlns:p14="http://schemas.microsoft.com/office/powerpoint/2010/main" val="37817758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C37AB523-2003-4C41-91EE-64F032DC1151}"/>
              </a:ext>
            </a:extLst>
          </p:cNvPr>
          <p:cNvSpPr>
            <a:spLocks noGrp="1"/>
          </p:cNvSpPr>
          <p:nvPr>
            <p:ph type="dt" sz="half" idx="10"/>
          </p:nvPr>
        </p:nvSpPr>
        <p:spPr/>
        <p:txBody>
          <a:bodyPr/>
          <a:lstStyle>
            <a:lvl1pPr>
              <a:defRPr/>
            </a:lvl1pPr>
          </a:lstStyle>
          <a:p>
            <a:pPr>
              <a:defRPr/>
            </a:pPr>
            <a:fld id="{F23EAEEB-961A-4154-A74D-37BC3D1F80F9}" type="datetime1">
              <a:rPr lang="en-US" altLang="en-US"/>
              <a:pPr>
                <a:defRPr/>
              </a:pPr>
              <a:t>1/12/2023</a:t>
            </a:fld>
            <a:endParaRPr lang="en-US" altLang="en-US" dirty="0"/>
          </a:p>
        </p:txBody>
      </p:sp>
      <p:sp>
        <p:nvSpPr>
          <p:cNvPr id="4" name="Footer Placeholder 4">
            <a:extLst>
              <a:ext uri="{FF2B5EF4-FFF2-40B4-BE49-F238E27FC236}">
                <a16:creationId xmlns:a16="http://schemas.microsoft.com/office/drawing/2014/main" id="{64A69F2D-C713-4FE6-8D9D-38EDC51728C2}"/>
              </a:ext>
            </a:extLst>
          </p:cNvPr>
          <p:cNvSpPr>
            <a:spLocks noGrp="1"/>
          </p:cNvSpPr>
          <p:nvPr>
            <p:ph type="ftr" sz="quarter" idx="11"/>
          </p:nvPr>
        </p:nvSpPr>
        <p:spPr/>
        <p:txBody>
          <a:bodyPr/>
          <a:lstStyle>
            <a:lvl1pPr>
              <a:defRPr/>
            </a:lvl1pPr>
          </a:lstStyle>
          <a:p>
            <a:pPr>
              <a:defRPr/>
            </a:pPr>
            <a:endParaRPr lang="en-US" altLang="en-US" dirty="0"/>
          </a:p>
        </p:txBody>
      </p:sp>
      <p:sp>
        <p:nvSpPr>
          <p:cNvPr id="5" name="Slide Number Placeholder 5">
            <a:extLst>
              <a:ext uri="{FF2B5EF4-FFF2-40B4-BE49-F238E27FC236}">
                <a16:creationId xmlns:a16="http://schemas.microsoft.com/office/drawing/2014/main" id="{9A222017-654B-455A-8861-00670F7E7C69}"/>
              </a:ext>
            </a:extLst>
          </p:cNvPr>
          <p:cNvSpPr>
            <a:spLocks noGrp="1"/>
          </p:cNvSpPr>
          <p:nvPr>
            <p:ph type="sldNum" sz="quarter" idx="12"/>
          </p:nvPr>
        </p:nvSpPr>
        <p:spPr/>
        <p:txBody>
          <a:bodyPr/>
          <a:lstStyle>
            <a:lvl1pPr>
              <a:defRPr/>
            </a:lvl1pPr>
          </a:lstStyle>
          <a:p>
            <a:pPr>
              <a:defRPr/>
            </a:pPr>
            <a:fld id="{813682C3-5A10-4D08-9E6C-FC1DFD0F582F}" type="slidenum">
              <a:rPr lang="en-US" altLang="en-US"/>
              <a:pPr>
                <a:defRPr/>
              </a:pPr>
              <a:t>‹#›</a:t>
            </a:fld>
            <a:endParaRPr lang="en-US" altLang="en-US" dirty="0"/>
          </a:p>
        </p:txBody>
      </p:sp>
    </p:spTree>
    <p:extLst>
      <p:ext uri="{BB962C8B-B14F-4D97-AF65-F5344CB8AC3E}">
        <p14:creationId xmlns:p14="http://schemas.microsoft.com/office/powerpoint/2010/main" val="2304989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002293E8-C6E8-4053-B8F0-C9B793165D48}"/>
              </a:ext>
            </a:extLst>
          </p:cNvPr>
          <p:cNvSpPr>
            <a:spLocks noGrp="1"/>
          </p:cNvSpPr>
          <p:nvPr>
            <p:ph type="dt" sz="half" idx="10"/>
          </p:nvPr>
        </p:nvSpPr>
        <p:spPr/>
        <p:txBody>
          <a:bodyPr/>
          <a:lstStyle>
            <a:lvl1pPr>
              <a:defRPr/>
            </a:lvl1pPr>
          </a:lstStyle>
          <a:p>
            <a:pPr>
              <a:defRPr/>
            </a:pPr>
            <a:fld id="{AC7AA4FD-CFA9-4E54-B0B7-925290EE588E}"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94692F9D-7904-4C76-A33C-EAB309873253}"/>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98E7C2ED-189C-4FF4-91B7-B24C2B3D190B}"/>
              </a:ext>
            </a:extLst>
          </p:cNvPr>
          <p:cNvSpPr>
            <a:spLocks noGrp="1"/>
          </p:cNvSpPr>
          <p:nvPr>
            <p:ph type="sldNum" sz="quarter" idx="12"/>
          </p:nvPr>
        </p:nvSpPr>
        <p:spPr/>
        <p:txBody>
          <a:bodyPr/>
          <a:lstStyle>
            <a:lvl1pPr>
              <a:defRPr/>
            </a:lvl1pPr>
          </a:lstStyle>
          <a:p>
            <a:pPr>
              <a:defRPr/>
            </a:pPr>
            <a:fld id="{F1F4977C-2CE2-46AD-B0EF-1AC0AA3757FD}" type="slidenum">
              <a:rPr lang="en-US" altLang="en-US"/>
              <a:pPr>
                <a:defRPr/>
              </a:pPr>
              <a:t>‹#›</a:t>
            </a:fld>
            <a:endParaRPr lang="en-US" altLang="en-US" dirty="0"/>
          </a:p>
        </p:txBody>
      </p:sp>
    </p:spTree>
    <p:extLst>
      <p:ext uri="{BB962C8B-B14F-4D97-AF65-F5344CB8AC3E}">
        <p14:creationId xmlns:p14="http://schemas.microsoft.com/office/powerpoint/2010/main" val="2330734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4E7A877-3667-4541-8B94-E79B11B72BFA}"/>
              </a:ext>
            </a:extLst>
          </p:cNvPr>
          <p:cNvSpPr>
            <a:spLocks noGrp="1"/>
          </p:cNvSpPr>
          <p:nvPr>
            <p:ph type="dt" sz="half" idx="10"/>
          </p:nvPr>
        </p:nvSpPr>
        <p:spPr/>
        <p:txBody>
          <a:bodyPr/>
          <a:lstStyle>
            <a:lvl1pPr>
              <a:defRPr/>
            </a:lvl1pPr>
          </a:lstStyle>
          <a:p>
            <a:pPr>
              <a:defRPr/>
            </a:pPr>
            <a:fld id="{B6D7113A-BDAD-4CE6-853D-437F8192F692}" type="datetime1">
              <a:rPr lang="en-US" altLang="en-US"/>
              <a:pPr>
                <a:defRPr/>
              </a:pPr>
              <a:t>1/12/2023</a:t>
            </a:fld>
            <a:endParaRPr lang="en-US" altLang="en-US" dirty="0"/>
          </a:p>
        </p:txBody>
      </p:sp>
      <p:sp>
        <p:nvSpPr>
          <p:cNvPr id="3" name="Footer Placeholder 4">
            <a:extLst>
              <a:ext uri="{FF2B5EF4-FFF2-40B4-BE49-F238E27FC236}">
                <a16:creationId xmlns:a16="http://schemas.microsoft.com/office/drawing/2014/main" id="{1F64C4A7-DB55-482F-A61A-7F61AD5BEDCA}"/>
              </a:ext>
            </a:extLst>
          </p:cNvPr>
          <p:cNvSpPr>
            <a:spLocks noGrp="1"/>
          </p:cNvSpPr>
          <p:nvPr>
            <p:ph type="ftr" sz="quarter" idx="11"/>
          </p:nvPr>
        </p:nvSpPr>
        <p:spPr/>
        <p:txBody>
          <a:bodyPr/>
          <a:lstStyle>
            <a:lvl1pPr>
              <a:defRPr/>
            </a:lvl1pPr>
          </a:lstStyle>
          <a:p>
            <a:pPr>
              <a:defRPr/>
            </a:pPr>
            <a:endParaRPr lang="en-US" altLang="en-US" dirty="0"/>
          </a:p>
        </p:txBody>
      </p:sp>
      <p:sp>
        <p:nvSpPr>
          <p:cNvPr id="4" name="Slide Number Placeholder 5">
            <a:extLst>
              <a:ext uri="{FF2B5EF4-FFF2-40B4-BE49-F238E27FC236}">
                <a16:creationId xmlns:a16="http://schemas.microsoft.com/office/drawing/2014/main" id="{09B7B6D6-A8C2-4D3D-ABF8-7FF2D57599D4}"/>
              </a:ext>
            </a:extLst>
          </p:cNvPr>
          <p:cNvSpPr>
            <a:spLocks noGrp="1"/>
          </p:cNvSpPr>
          <p:nvPr>
            <p:ph type="sldNum" sz="quarter" idx="12"/>
          </p:nvPr>
        </p:nvSpPr>
        <p:spPr/>
        <p:txBody>
          <a:bodyPr/>
          <a:lstStyle>
            <a:lvl1pPr>
              <a:defRPr/>
            </a:lvl1pPr>
          </a:lstStyle>
          <a:p>
            <a:pPr>
              <a:defRPr/>
            </a:pPr>
            <a:fld id="{14C23FEF-AE2B-4A7C-B2ED-55E57E9A510C}" type="slidenum">
              <a:rPr lang="en-US" altLang="en-US"/>
              <a:pPr>
                <a:defRPr/>
              </a:pPr>
              <a:t>‹#›</a:t>
            </a:fld>
            <a:endParaRPr lang="en-US" altLang="en-US" dirty="0"/>
          </a:p>
        </p:txBody>
      </p:sp>
    </p:spTree>
    <p:extLst>
      <p:ext uri="{BB962C8B-B14F-4D97-AF65-F5344CB8AC3E}">
        <p14:creationId xmlns:p14="http://schemas.microsoft.com/office/powerpoint/2010/main" val="12891422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1040F59B-EAF4-4CC2-9E78-F390A05EAECB}"/>
              </a:ext>
            </a:extLst>
          </p:cNvPr>
          <p:cNvSpPr>
            <a:spLocks noGrp="1"/>
          </p:cNvSpPr>
          <p:nvPr>
            <p:ph type="dt" sz="half" idx="10"/>
          </p:nvPr>
        </p:nvSpPr>
        <p:spPr/>
        <p:txBody>
          <a:bodyPr/>
          <a:lstStyle>
            <a:lvl1pPr>
              <a:defRPr/>
            </a:lvl1pPr>
          </a:lstStyle>
          <a:p>
            <a:pPr>
              <a:defRPr/>
            </a:pPr>
            <a:fld id="{EB34DF6C-2572-432C-A2E0-F29A7DE6BBBF}"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DE9C594C-B296-423B-935C-8439AEBABD22}"/>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1F613782-07F4-487F-ABB5-CEF6983C7EE9}"/>
              </a:ext>
            </a:extLst>
          </p:cNvPr>
          <p:cNvSpPr>
            <a:spLocks noGrp="1"/>
          </p:cNvSpPr>
          <p:nvPr>
            <p:ph type="sldNum" sz="quarter" idx="12"/>
          </p:nvPr>
        </p:nvSpPr>
        <p:spPr/>
        <p:txBody>
          <a:bodyPr/>
          <a:lstStyle>
            <a:lvl1pPr>
              <a:defRPr/>
            </a:lvl1pPr>
          </a:lstStyle>
          <a:p>
            <a:pPr>
              <a:defRPr/>
            </a:pPr>
            <a:fld id="{7C9BDBCB-A30E-4164-9156-2B8F4BC86068}" type="slidenum">
              <a:rPr lang="en-US" altLang="en-US"/>
              <a:pPr>
                <a:defRPr/>
              </a:pPr>
              <a:t>‹#›</a:t>
            </a:fld>
            <a:endParaRPr lang="en-US" altLang="en-US" dirty="0"/>
          </a:p>
        </p:txBody>
      </p:sp>
    </p:spTree>
    <p:extLst>
      <p:ext uri="{BB962C8B-B14F-4D97-AF65-F5344CB8AC3E}">
        <p14:creationId xmlns:p14="http://schemas.microsoft.com/office/powerpoint/2010/main" val="11458993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337A8A26-28AF-4B6A-9E2A-AF8480E6A345}"/>
              </a:ext>
            </a:extLst>
          </p:cNvPr>
          <p:cNvSpPr>
            <a:spLocks noGrp="1"/>
          </p:cNvSpPr>
          <p:nvPr>
            <p:ph type="dt" sz="half" idx="10"/>
          </p:nvPr>
        </p:nvSpPr>
        <p:spPr/>
        <p:txBody>
          <a:bodyPr/>
          <a:lstStyle>
            <a:lvl1pPr>
              <a:defRPr/>
            </a:lvl1pPr>
          </a:lstStyle>
          <a:p>
            <a:pPr>
              <a:defRPr/>
            </a:pPr>
            <a:fld id="{DAB226A6-5F43-4100-866D-45B56B86DA98}"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92F34370-B8B7-49AE-961C-747660B03404}"/>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3EEB2A6A-9A0A-4206-94D5-67FC173F4C95}"/>
              </a:ext>
            </a:extLst>
          </p:cNvPr>
          <p:cNvSpPr>
            <a:spLocks noGrp="1"/>
          </p:cNvSpPr>
          <p:nvPr>
            <p:ph type="sldNum" sz="quarter" idx="12"/>
          </p:nvPr>
        </p:nvSpPr>
        <p:spPr/>
        <p:txBody>
          <a:bodyPr/>
          <a:lstStyle>
            <a:lvl1pPr>
              <a:defRPr/>
            </a:lvl1pPr>
          </a:lstStyle>
          <a:p>
            <a:pPr>
              <a:defRPr/>
            </a:pPr>
            <a:fld id="{98D27C54-4D1F-4FFF-909D-558D8A379AEA}" type="slidenum">
              <a:rPr lang="en-US" altLang="en-US"/>
              <a:pPr>
                <a:defRPr/>
              </a:pPr>
              <a:t>‹#›</a:t>
            </a:fld>
            <a:endParaRPr lang="en-US" altLang="en-US" dirty="0"/>
          </a:p>
        </p:txBody>
      </p:sp>
    </p:spTree>
    <p:extLst>
      <p:ext uri="{BB962C8B-B14F-4D97-AF65-F5344CB8AC3E}">
        <p14:creationId xmlns:p14="http://schemas.microsoft.com/office/powerpoint/2010/main" val="13271004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F65FF5-8F8B-4D29-B262-31F5E2EC8A9B}"/>
              </a:ext>
            </a:extLst>
          </p:cNvPr>
          <p:cNvSpPr>
            <a:spLocks noGrp="1"/>
          </p:cNvSpPr>
          <p:nvPr>
            <p:ph type="dt" sz="half" idx="10"/>
          </p:nvPr>
        </p:nvSpPr>
        <p:spPr/>
        <p:txBody>
          <a:bodyPr/>
          <a:lstStyle>
            <a:lvl1pPr>
              <a:defRPr/>
            </a:lvl1pPr>
          </a:lstStyle>
          <a:p>
            <a:pPr>
              <a:defRPr/>
            </a:pPr>
            <a:fld id="{F0F5FF67-1DC9-42F3-A745-A2C3F9F5AA92}"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E7DAE8AE-DEAA-42D8-ACB4-B993F21AB776}"/>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DD2A046C-1DD8-431C-BDDA-278BBCBA9773}"/>
              </a:ext>
            </a:extLst>
          </p:cNvPr>
          <p:cNvSpPr>
            <a:spLocks noGrp="1"/>
          </p:cNvSpPr>
          <p:nvPr>
            <p:ph type="sldNum" sz="quarter" idx="12"/>
          </p:nvPr>
        </p:nvSpPr>
        <p:spPr/>
        <p:txBody>
          <a:bodyPr/>
          <a:lstStyle>
            <a:lvl1pPr>
              <a:defRPr/>
            </a:lvl1pPr>
          </a:lstStyle>
          <a:p>
            <a:pPr>
              <a:defRPr/>
            </a:pPr>
            <a:fld id="{021AEF22-8D6D-4FBF-B666-30E8F92AC433}" type="slidenum">
              <a:rPr lang="en-US" altLang="en-US"/>
              <a:pPr>
                <a:defRPr/>
              </a:pPr>
              <a:t>‹#›</a:t>
            </a:fld>
            <a:endParaRPr lang="en-US" altLang="en-US" dirty="0"/>
          </a:p>
        </p:txBody>
      </p:sp>
    </p:spTree>
    <p:extLst>
      <p:ext uri="{BB962C8B-B14F-4D97-AF65-F5344CB8AC3E}">
        <p14:creationId xmlns:p14="http://schemas.microsoft.com/office/powerpoint/2010/main" val="18572471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F953F1-CD35-4204-BD07-C91EAA2FBD55}"/>
              </a:ext>
            </a:extLst>
          </p:cNvPr>
          <p:cNvSpPr>
            <a:spLocks noGrp="1"/>
          </p:cNvSpPr>
          <p:nvPr>
            <p:ph type="dt" sz="half" idx="10"/>
          </p:nvPr>
        </p:nvSpPr>
        <p:spPr/>
        <p:txBody>
          <a:bodyPr/>
          <a:lstStyle>
            <a:lvl1pPr>
              <a:defRPr/>
            </a:lvl1pPr>
          </a:lstStyle>
          <a:p>
            <a:pPr>
              <a:defRPr/>
            </a:pPr>
            <a:fld id="{91B9E5EC-BE96-4B6B-9150-51720FE4522A}"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F91CB08E-9999-43D2-8CFA-2A29BD7790BE}"/>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ABD0FEB1-D84D-4B2F-8E3E-8B05A9D6C5AD}"/>
              </a:ext>
            </a:extLst>
          </p:cNvPr>
          <p:cNvSpPr>
            <a:spLocks noGrp="1"/>
          </p:cNvSpPr>
          <p:nvPr>
            <p:ph type="sldNum" sz="quarter" idx="12"/>
          </p:nvPr>
        </p:nvSpPr>
        <p:spPr/>
        <p:txBody>
          <a:bodyPr/>
          <a:lstStyle>
            <a:lvl1pPr>
              <a:defRPr/>
            </a:lvl1pPr>
          </a:lstStyle>
          <a:p>
            <a:pPr>
              <a:defRPr/>
            </a:pPr>
            <a:fld id="{FE6568C7-A1AD-48C5-AF88-99AC833EC293}" type="slidenum">
              <a:rPr lang="en-US" altLang="en-US"/>
              <a:pPr>
                <a:defRPr/>
              </a:pPr>
              <a:t>‹#›</a:t>
            </a:fld>
            <a:endParaRPr lang="en-US" altLang="en-US" dirty="0"/>
          </a:p>
        </p:txBody>
      </p:sp>
    </p:spTree>
    <p:extLst>
      <p:ext uri="{BB962C8B-B14F-4D97-AF65-F5344CB8AC3E}">
        <p14:creationId xmlns:p14="http://schemas.microsoft.com/office/powerpoint/2010/main" val="40772415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09C2FDA7-DDA0-46C8-B7D6-17EE54189BAB}"/>
              </a:ext>
            </a:extLst>
          </p:cNvPr>
          <p:cNvSpPr>
            <a:spLocks noGrp="1"/>
          </p:cNvSpPr>
          <p:nvPr>
            <p:ph type="dt" sz="half" idx="10"/>
          </p:nvPr>
        </p:nvSpPr>
        <p:spPr/>
        <p:txBody>
          <a:bodyPr/>
          <a:lstStyle>
            <a:lvl1pPr>
              <a:defRPr/>
            </a:lvl1pPr>
          </a:lstStyle>
          <a:p>
            <a:pPr>
              <a:defRPr/>
            </a:pPr>
            <a:fld id="{B845AFAE-FB28-4689-83A1-4812BD4F272F}" type="datetime1">
              <a:rPr lang="en-US" altLang="en-US"/>
              <a:pPr>
                <a:defRPr/>
              </a:pPr>
              <a:t>1/12/2023</a:t>
            </a:fld>
            <a:endParaRPr lang="en-US" altLang="en-US" dirty="0"/>
          </a:p>
        </p:txBody>
      </p:sp>
      <p:sp>
        <p:nvSpPr>
          <p:cNvPr id="4" name="Footer Placeholder 4">
            <a:extLst>
              <a:ext uri="{FF2B5EF4-FFF2-40B4-BE49-F238E27FC236}">
                <a16:creationId xmlns:a16="http://schemas.microsoft.com/office/drawing/2014/main" id="{CEC5AB6E-1ED8-4C96-B0D7-1F5F9EAF12C5}"/>
              </a:ext>
            </a:extLst>
          </p:cNvPr>
          <p:cNvSpPr>
            <a:spLocks noGrp="1"/>
          </p:cNvSpPr>
          <p:nvPr>
            <p:ph type="ftr" sz="quarter" idx="11"/>
          </p:nvPr>
        </p:nvSpPr>
        <p:spPr/>
        <p:txBody>
          <a:bodyPr/>
          <a:lstStyle>
            <a:lvl1pPr>
              <a:defRPr/>
            </a:lvl1pPr>
          </a:lstStyle>
          <a:p>
            <a:pPr>
              <a:defRPr/>
            </a:pPr>
            <a:endParaRPr lang="en-US" altLang="en-US" dirty="0"/>
          </a:p>
        </p:txBody>
      </p:sp>
      <p:sp>
        <p:nvSpPr>
          <p:cNvPr id="5" name="Slide Number Placeholder 5">
            <a:extLst>
              <a:ext uri="{FF2B5EF4-FFF2-40B4-BE49-F238E27FC236}">
                <a16:creationId xmlns:a16="http://schemas.microsoft.com/office/drawing/2014/main" id="{F6A85748-D423-4785-98EA-D6E0B5EFC30E}"/>
              </a:ext>
            </a:extLst>
          </p:cNvPr>
          <p:cNvSpPr>
            <a:spLocks noGrp="1"/>
          </p:cNvSpPr>
          <p:nvPr>
            <p:ph type="sldNum" sz="quarter" idx="12"/>
          </p:nvPr>
        </p:nvSpPr>
        <p:spPr/>
        <p:txBody>
          <a:bodyPr/>
          <a:lstStyle>
            <a:lvl1pPr>
              <a:defRPr/>
            </a:lvl1pPr>
          </a:lstStyle>
          <a:p>
            <a:pPr>
              <a:defRPr/>
            </a:pPr>
            <a:fld id="{8586B8D8-1067-402A-B76F-A7E88D339602}" type="slidenum">
              <a:rPr lang="en-US" altLang="en-US"/>
              <a:pPr>
                <a:defRPr/>
              </a:pPr>
              <a:t>‹#›</a:t>
            </a:fld>
            <a:endParaRPr lang="en-US" altLang="en-US" dirty="0"/>
          </a:p>
        </p:txBody>
      </p:sp>
    </p:spTree>
    <p:extLst>
      <p:ext uri="{BB962C8B-B14F-4D97-AF65-F5344CB8AC3E}">
        <p14:creationId xmlns:p14="http://schemas.microsoft.com/office/powerpoint/2010/main" val="30147653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52780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254125"/>
            <a:ext cx="8153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3733800"/>
            <a:ext cx="81534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716843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894647"/>
            <a:ext cx="8153400" cy="1325563"/>
          </a:xfrm>
        </p:spPr>
        <p:txBody>
          <a:bodyPr/>
          <a:lstStyle/>
          <a:p>
            <a:r>
              <a:rPr lang="en-US"/>
              <a:t>Click to edit Master title style</a:t>
            </a:r>
          </a:p>
        </p:txBody>
      </p:sp>
      <p:sp>
        <p:nvSpPr>
          <p:cNvPr id="3" name="Content Placeholder 2"/>
          <p:cNvSpPr>
            <a:spLocks noGrp="1"/>
          </p:cNvSpPr>
          <p:nvPr>
            <p:ph idx="1"/>
          </p:nvPr>
        </p:nvSpPr>
        <p:spPr>
          <a:xfrm>
            <a:off x="228600" y="2355147"/>
            <a:ext cx="81534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46256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75E38D-A79F-4CA6-BFA9-5F919105E778}"/>
              </a:ext>
            </a:extLst>
          </p:cNvPr>
          <p:cNvSpPr>
            <a:spLocks noGrp="1"/>
          </p:cNvSpPr>
          <p:nvPr>
            <p:ph type="dt" sz="half" idx="10"/>
          </p:nvPr>
        </p:nvSpPr>
        <p:spPr/>
        <p:txBody>
          <a:bodyPr/>
          <a:lstStyle>
            <a:lvl1pPr>
              <a:defRPr/>
            </a:lvl1pPr>
          </a:lstStyle>
          <a:p>
            <a:pPr>
              <a:defRPr/>
            </a:pPr>
            <a:fld id="{67902DE5-5DB1-4AA0-AC51-35756998E037}"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262A454B-93D7-4DC7-B53B-B38E160373D8}"/>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4DCEE510-2582-4B37-9D4D-DC7866CED0B2}"/>
              </a:ext>
            </a:extLst>
          </p:cNvPr>
          <p:cNvSpPr>
            <a:spLocks noGrp="1"/>
          </p:cNvSpPr>
          <p:nvPr>
            <p:ph type="sldNum" sz="quarter" idx="12"/>
          </p:nvPr>
        </p:nvSpPr>
        <p:spPr/>
        <p:txBody>
          <a:bodyPr/>
          <a:lstStyle>
            <a:lvl1pPr>
              <a:defRPr/>
            </a:lvl1pPr>
          </a:lstStyle>
          <a:p>
            <a:pPr>
              <a:defRPr/>
            </a:pPr>
            <a:fld id="{71BBDDC7-96CF-4450-88EC-92BBA3ACAA64}" type="slidenum">
              <a:rPr lang="en-US" altLang="en-US"/>
              <a:pPr>
                <a:defRPr/>
              </a:pPr>
              <a:t>‹#›</a:t>
            </a:fld>
            <a:endParaRPr lang="en-US" altLang="en-US" dirty="0"/>
          </a:p>
        </p:txBody>
      </p:sp>
    </p:spTree>
    <p:extLst>
      <p:ext uri="{BB962C8B-B14F-4D97-AF65-F5344CB8AC3E}">
        <p14:creationId xmlns:p14="http://schemas.microsoft.com/office/powerpoint/2010/main" val="603824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B4086257-E776-408D-A98D-BB1C280F64DA}"/>
              </a:ext>
            </a:extLst>
          </p:cNvPr>
          <p:cNvSpPr>
            <a:spLocks noGrp="1"/>
          </p:cNvSpPr>
          <p:nvPr>
            <p:ph type="dt" sz="half" idx="10"/>
          </p:nvPr>
        </p:nvSpPr>
        <p:spPr/>
        <p:txBody>
          <a:bodyPr/>
          <a:lstStyle>
            <a:lvl1pPr>
              <a:defRPr/>
            </a:lvl1pPr>
          </a:lstStyle>
          <a:p>
            <a:pPr>
              <a:defRPr/>
            </a:pPr>
            <a:fld id="{B97EA6A1-13C2-49F3-BDB5-A24BED170691}" type="datetime1">
              <a:rPr lang="en-US" altLang="en-US"/>
              <a:pPr>
                <a:defRPr/>
              </a:pPr>
              <a:t>1/12/2023</a:t>
            </a:fld>
            <a:endParaRPr lang="en-US" altLang="en-US" dirty="0"/>
          </a:p>
        </p:txBody>
      </p:sp>
      <p:sp>
        <p:nvSpPr>
          <p:cNvPr id="8" name="Footer Placeholder 4">
            <a:extLst>
              <a:ext uri="{FF2B5EF4-FFF2-40B4-BE49-F238E27FC236}">
                <a16:creationId xmlns:a16="http://schemas.microsoft.com/office/drawing/2014/main" id="{85E7B236-31C4-4DE2-BE6A-525BF199B041}"/>
              </a:ext>
            </a:extLst>
          </p:cNvPr>
          <p:cNvSpPr>
            <a:spLocks noGrp="1"/>
          </p:cNvSpPr>
          <p:nvPr>
            <p:ph type="ftr" sz="quarter" idx="11"/>
          </p:nvPr>
        </p:nvSpPr>
        <p:spPr/>
        <p:txBody>
          <a:bodyPr/>
          <a:lstStyle>
            <a:lvl1pPr>
              <a:defRPr/>
            </a:lvl1pPr>
          </a:lstStyle>
          <a:p>
            <a:pPr>
              <a:defRPr/>
            </a:pPr>
            <a:endParaRPr lang="en-US" altLang="en-US" dirty="0"/>
          </a:p>
        </p:txBody>
      </p:sp>
      <p:sp>
        <p:nvSpPr>
          <p:cNvPr id="9" name="Slide Number Placeholder 5">
            <a:extLst>
              <a:ext uri="{FF2B5EF4-FFF2-40B4-BE49-F238E27FC236}">
                <a16:creationId xmlns:a16="http://schemas.microsoft.com/office/drawing/2014/main" id="{4619295A-03A4-4222-BCBC-48FFB1FFAE44}"/>
              </a:ext>
            </a:extLst>
          </p:cNvPr>
          <p:cNvSpPr>
            <a:spLocks noGrp="1"/>
          </p:cNvSpPr>
          <p:nvPr>
            <p:ph type="sldNum" sz="quarter" idx="12"/>
          </p:nvPr>
        </p:nvSpPr>
        <p:spPr/>
        <p:txBody>
          <a:bodyPr/>
          <a:lstStyle>
            <a:lvl1pPr>
              <a:defRPr/>
            </a:lvl1pPr>
          </a:lstStyle>
          <a:p>
            <a:pPr>
              <a:defRPr/>
            </a:pPr>
            <a:fld id="{966CF2C9-487A-4564-B67D-BE8F7715E78A}" type="slidenum">
              <a:rPr lang="en-US" altLang="en-US"/>
              <a:pPr>
                <a:defRPr/>
              </a:pPr>
              <a:t>‹#›</a:t>
            </a:fld>
            <a:endParaRPr lang="en-US" altLang="en-US" dirty="0"/>
          </a:p>
        </p:txBody>
      </p:sp>
    </p:spTree>
    <p:extLst>
      <p:ext uri="{BB962C8B-B14F-4D97-AF65-F5344CB8AC3E}">
        <p14:creationId xmlns:p14="http://schemas.microsoft.com/office/powerpoint/2010/main" val="26326303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117D43FF-D21F-4A58-BD28-5F7C8F867C05}"/>
              </a:ext>
            </a:extLst>
          </p:cNvPr>
          <p:cNvSpPr>
            <a:spLocks noGrp="1"/>
          </p:cNvSpPr>
          <p:nvPr>
            <p:ph type="dt" sz="half" idx="10"/>
          </p:nvPr>
        </p:nvSpPr>
        <p:spPr/>
        <p:txBody>
          <a:bodyPr/>
          <a:lstStyle>
            <a:lvl1pPr>
              <a:defRPr/>
            </a:lvl1pPr>
          </a:lstStyle>
          <a:p>
            <a:pPr>
              <a:defRPr/>
            </a:pPr>
            <a:fld id="{5A4CF638-6C95-4E82-9D7F-2EF8E52EA192}"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238634F2-6EE8-4E9C-9E16-FBCDB79B46AF}"/>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70742846-C24A-4656-A939-9812A6F35274}"/>
              </a:ext>
            </a:extLst>
          </p:cNvPr>
          <p:cNvSpPr>
            <a:spLocks noGrp="1"/>
          </p:cNvSpPr>
          <p:nvPr>
            <p:ph type="sldNum" sz="quarter" idx="12"/>
          </p:nvPr>
        </p:nvSpPr>
        <p:spPr/>
        <p:txBody>
          <a:bodyPr/>
          <a:lstStyle>
            <a:lvl1pPr>
              <a:defRPr/>
            </a:lvl1pPr>
          </a:lstStyle>
          <a:p>
            <a:pPr>
              <a:defRPr/>
            </a:pPr>
            <a:fld id="{0A0A4441-0D42-4033-8A5C-7E6A2E925DFF}" type="slidenum">
              <a:rPr lang="en-US" altLang="en-US"/>
              <a:pPr>
                <a:defRPr/>
              </a:pPr>
              <a:t>‹#›</a:t>
            </a:fld>
            <a:endParaRPr lang="en-US" altLang="en-US" dirty="0"/>
          </a:p>
        </p:txBody>
      </p:sp>
    </p:spTree>
    <p:extLst>
      <p:ext uri="{BB962C8B-B14F-4D97-AF65-F5344CB8AC3E}">
        <p14:creationId xmlns:p14="http://schemas.microsoft.com/office/powerpoint/2010/main" val="13602878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91FD3602-69C8-4C01-828C-063964B79C3A}"/>
              </a:ext>
            </a:extLst>
          </p:cNvPr>
          <p:cNvSpPr>
            <a:spLocks noGrp="1"/>
          </p:cNvSpPr>
          <p:nvPr>
            <p:ph type="dt" sz="half" idx="10"/>
          </p:nvPr>
        </p:nvSpPr>
        <p:spPr/>
        <p:txBody>
          <a:bodyPr/>
          <a:lstStyle>
            <a:lvl1pPr>
              <a:defRPr/>
            </a:lvl1pPr>
          </a:lstStyle>
          <a:p>
            <a:pPr>
              <a:defRPr/>
            </a:pPr>
            <a:fld id="{BF12C6C7-B8F1-43A1-A674-22DBB20BF2BA}" type="datetime1">
              <a:rPr lang="en-US" altLang="en-US"/>
              <a:pPr>
                <a:defRPr/>
              </a:pPr>
              <a:t>1/12/2023</a:t>
            </a:fld>
            <a:endParaRPr lang="en-US" altLang="en-US" dirty="0"/>
          </a:p>
        </p:txBody>
      </p:sp>
      <p:sp>
        <p:nvSpPr>
          <p:cNvPr id="8" name="Footer Placeholder 4">
            <a:extLst>
              <a:ext uri="{FF2B5EF4-FFF2-40B4-BE49-F238E27FC236}">
                <a16:creationId xmlns:a16="http://schemas.microsoft.com/office/drawing/2014/main" id="{C1935F0B-CC47-441D-A6C6-F61EB5AEE6D0}"/>
              </a:ext>
            </a:extLst>
          </p:cNvPr>
          <p:cNvSpPr>
            <a:spLocks noGrp="1"/>
          </p:cNvSpPr>
          <p:nvPr>
            <p:ph type="ftr" sz="quarter" idx="11"/>
          </p:nvPr>
        </p:nvSpPr>
        <p:spPr/>
        <p:txBody>
          <a:bodyPr/>
          <a:lstStyle>
            <a:lvl1pPr>
              <a:defRPr/>
            </a:lvl1pPr>
          </a:lstStyle>
          <a:p>
            <a:pPr>
              <a:defRPr/>
            </a:pPr>
            <a:endParaRPr lang="en-US" altLang="en-US" dirty="0"/>
          </a:p>
        </p:txBody>
      </p:sp>
      <p:sp>
        <p:nvSpPr>
          <p:cNvPr id="9" name="Slide Number Placeholder 5">
            <a:extLst>
              <a:ext uri="{FF2B5EF4-FFF2-40B4-BE49-F238E27FC236}">
                <a16:creationId xmlns:a16="http://schemas.microsoft.com/office/drawing/2014/main" id="{F47F1828-9BB8-4E67-92DE-343C90D9CAEC}"/>
              </a:ext>
            </a:extLst>
          </p:cNvPr>
          <p:cNvSpPr>
            <a:spLocks noGrp="1"/>
          </p:cNvSpPr>
          <p:nvPr>
            <p:ph type="sldNum" sz="quarter" idx="12"/>
          </p:nvPr>
        </p:nvSpPr>
        <p:spPr/>
        <p:txBody>
          <a:bodyPr/>
          <a:lstStyle>
            <a:lvl1pPr>
              <a:defRPr/>
            </a:lvl1pPr>
          </a:lstStyle>
          <a:p>
            <a:pPr>
              <a:defRPr/>
            </a:pPr>
            <a:fld id="{DE019DCD-037E-4EA8-9D28-E2199047B609}" type="slidenum">
              <a:rPr lang="en-US" altLang="en-US"/>
              <a:pPr>
                <a:defRPr/>
              </a:pPr>
              <a:t>‹#›</a:t>
            </a:fld>
            <a:endParaRPr lang="en-US" altLang="en-US" dirty="0"/>
          </a:p>
        </p:txBody>
      </p:sp>
    </p:spTree>
    <p:extLst>
      <p:ext uri="{BB962C8B-B14F-4D97-AF65-F5344CB8AC3E}">
        <p14:creationId xmlns:p14="http://schemas.microsoft.com/office/powerpoint/2010/main" val="3125528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A1CF3FE-A520-48CE-829F-CDA68C2A93E7}"/>
              </a:ext>
            </a:extLst>
          </p:cNvPr>
          <p:cNvSpPr>
            <a:spLocks noGrp="1"/>
          </p:cNvSpPr>
          <p:nvPr>
            <p:ph type="dt" sz="half" idx="10"/>
          </p:nvPr>
        </p:nvSpPr>
        <p:spPr/>
        <p:txBody>
          <a:bodyPr/>
          <a:lstStyle>
            <a:lvl1pPr>
              <a:defRPr/>
            </a:lvl1pPr>
          </a:lstStyle>
          <a:p>
            <a:pPr>
              <a:defRPr/>
            </a:pPr>
            <a:fld id="{0A25411A-5919-4FEC-B97B-5791441D6813}" type="datetime1">
              <a:rPr lang="en-US" altLang="en-US"/>
              <a:pPr>
                <a:defRPr/>
              </a:pPr>
              <a:t>1/12/2023</a:t>
            </a:fld>
            <a:endParaRPr lang="en-US" altLang="en-US" dirty="0"/>
          </a:p>
        </p:txBody>
      </p:sp>
      <p:sp>
        <p:nvSpPr>
          <p:cNvPr id="4" name="Footer Placeholder 4">
            <a:extLst>
              <a:ext uri="{FF2B5EF4-FFF2-40B4-BE49-F238E27FC236}">
                <a16:creationId xmlns:a16="http://schemas.microsoft.com/office/drawing/2014/main" id="{8B471300-1730-446E-B384-7FE03D377BB9}"/>
              </a:ext>
            </a:extLst>
          </p:cNvPr>
          <p:cNvSpPr>
            <a:spLocks noGrp="1"/>
          </p:cNvSpPr>
          <p:nvPr>
            <p:ph type="ftr" sz="quarter" idx="11"/>
          </p:nvPr>
        </p:nvSpPr>
        <p:spPr/>
        <p:txBody>
          <a:bodyPr/>
          <a:lstStyle>
            <a:lvl1pPr>
              <a:defRPr/>
            </a:lvl1pPr>
          </a:lstStyle>
          <a:p>
            <a:pPr>
              <a:defRPr/>
            </a:pPr>
            <a:endParaRPr lang="en-US" altLang="en-US" dirty="0"/>
          </a:p>
        </p:txBody>
      </p:sp>
      <p:sp>
        <p:nvSpPr>
          <p:cNvPr id="5" name="Slide Number Placeholder 5">
            <a:extLst>
              <a:ext uri="{FF2B5EF4-FFF2-40B4-BE49-F238E27FC236}">
                <a16:creationId xmlns:a16="http://schemas.microsoft.com/office/drawing/2014/main" id="{61E9CEC8-1146-4C26-B1D0-0926389B974D}"/>
              </a:ext>
            </a:extLst>
          </p:cNvPr>
          <p:cNvSpPr>
            <a:spLocks noGrp="1"/>
          </p:cNvSpPr>
          <p:nvPr>
            <p:ph type="sldNum" sz="quarter" idx="12"/>
          </p:nvPr>
        </p:nvSpPr>
        <p:spPr/>
        <p:txBody>
          <a:bodyPr/>
          <a:lstStyle>
            <a:lvl1pPr>
              <a:defRPr/>
            </a:lvl1pPr>
          </a:lstStyle>
          <a:p>
            <a:pPr>
              <a:defRPr/>
            </a:pPr>
            <a:fld id="{6D7A8421-E3F8-427F-8123-05DA191F5A57}" type="slidenum">
              <a:rPr lang="en-US" altLang="en-US"/>
              <a:pPr>
                <a:defRPr/>
              </a:pPr>
              <a:t>‹#›</a:t>
            </a:fld>
            <a:endParaRPr lang="en-US" altLang="en-US" dirty="0"/>
          </a:p>
        </p:txBody>
      </p:sp>
    </p:spTree>
    <p:extLst>
      <p:ext uri="{BB962C8B-B14F-4D97-AF65-F5344CB8AC3E}">
        <p14:creationId xmlns:p14="http://schemas.microsoft.com/office/powerpoint/2010/main" val="13457251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2578596-2F81-4141-AAA1-FE65D7454FD4}"/>
              </a:ext>
            </a:extLst>
          </p:cNvPr>
          <p:cNvSpPr>
            <a:spLocks noGrp="1"/>
          </p:cNvSpPr>
          <p:nvPr>
            <p:ph type="dt" sz="half" idx="10"/>
          </p:nvPr>
        </p:nvSpPr>
        <p:spPr/>
        <p:txBody>
          <a:bodyPr/>
          <a:lstStyle>
            <a:lvl1pPr>
              <a:defRPr/>
            </a:lvl1pPr>
          </a:lstStyle>
          <a:p>
            <a:pPr>
              <a:defRPr/>
            </a:pPr>
            <a:fld id="{94EDAAF7-4090-4A5C-97B4-5C4A6DD0A78F}" type="datetime1">
              <a:rPr lang="en-US" altLang="en-US"/>
              <a:pPr>
                <a:defRPr/>
              </a:pPr>
              <a:t>1/12/2023</a:t>
            </a:fld>
            <a:endParaRPr lang="en-US" altLang="en-US" dirty="0"/>
          </a:p>
        </p:txBody>
      </p:sp>
      <p:sp>
        <p:nvSpPr>
          <p:cNvPr id="3" name="Footer Placeholder 4">
            <a:extLst>
              <a:ext uri="{FF2B5EF4-FFF2-40B4-BE49-F238E27FC236}">
                <a16:creationId xmlns:a16="http://schemas.microsoft.com/office/drawing/2014/main" id="{5EE68F46-BD4D-4941-B163-0E94C4FC4AA4}"/>
              </a:ext>
            </a:extLst>
          </p:cNvPr>
          <p:cNvSpPr>
            <a:spLocks noGrp="1"/>
          </p:cNvSpPr>
          <p:nvPr>
            <p:ph type="ftr" sz="quarter" idx="11"/>
          </p:nvPr>
        </p:nvSpPr>
        <p:spPr/>
        <p:txBody>
          <a:bodyPr/>
          <a:lstStyle>
            <a:lvl1pPr>
              <a:defRPr/>
            </a:lvl1pPr>
          </a:lstStyle>
          <a:p>
            <a:pPr>
              <a:defRPr/>
            </a:pPr>
            <a:endParaRPr lang="en-US" altLang="en-US" dirty="0"/>
          </a:p>
        </p:txBody>
      </p:sp>
      <p:sp>
        <p:nvSpPr>
          <p:cNvPr id="4" name="Slide Number Placeholder 5">
            <a:extLst>
              <a:ext uri="{FF2B5EF4-FFF2-40B4-BE49-F238E27FC236}">
                <a16:creationId xmlns:a16="http://schemas.microsoft.com/office/drawing/2014/main" id="{4C3812C3-A1E1-4A5C-9DC2-36F386ACAA20}"/>
              </a:ext>
            </a:extLst>
          </p:cNvPr>
          <p:cNvSpPr>
            <a:spLocks noGrp="1"/>
          </p:cNvSpPr>
          <p:nvPr>
            <p:ph type="sldNum" sz="quarter" idx="12"/>
          </p:nvPr>
        </p:nvSpPr>
        <p:spPr/>
        <p:txBody>
          <a:bodyPr/>
          <a:lstStyle>
            <a:lvl1pPr>
              <a:defRPr/>
            </a:lvl1pPr>
          </a:lstStyle>
          <a:p>
            <a:pPr>
              <a:defRPr/>
            </a:pPr>
            <a:fld id="{A65DA18F-DE94-4ED2-A73A-5645F7F2AEB8}" type="slidenum">
              <a:rPr lang="en-US" altLang="en-US"/>
              <a:pPr>
                <a:defRPr/>
              </a:pPr>
              <a:t>‹#›</a:t>
            </a:fld>
            <a:endParaRPr lang="en-US" altLang="en-US" dirty="0"/>
          </a:p>
        </p:txBody>
      </p:sp>
    </p:spTree>
    <p:extLst>
      <p:ext uri="{BB962C8B-B14F-4D97-AF65-F5344CB8AC3E}">
        <p14:creationId xmlns:p14="http://schemas.microsoft.com/office/powerpoint/2010/main" val="10307285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BEA467C1-0B13-4A1B-83F0-0F9542721B2E}"/>
              </a:ext>
            </a:extLst>
          </p:cNvPr>
          <p:cNvSpPr>
            <a:spLocks noGrp="1"/>
          </p:cNvSpPr>
          <p:nvPr>
            <p:ph type="dt" sz="half" idx="10"/>
          </p:nvPr>
        </p:nvSpPr>
        <p:spPr/>
        <p:txBody>
          <a:bodyPr/>
          <a:lstStyle>
            <a:lvl1pPr>
              <a:defRPr/>
            </a:lvl1pPr>
          </a:lstStyle>
          <a:p>
            <a:pPr>
              <a:defRPr/>
            </a:pPr>
            <a:fld id="{150B898B-5CD3-4AFC-94B3-73E6B263F7F5}"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CC033A67-A04D-4511-9B9F-58C671B10B70}"/>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4AEB0DCB-42FF-4551-8D0D-C75C57A99244}"/>
              </a:ext>
            </a:extLst>
          </p:cNvPr>
          <p:cNvSpPr>
            <a:spLocks noGrp="1"/>
          </p:cNvSpPr>
          <p:nvPr>
            <p:ph type="sldNum" sz="quarter" idx="12"/>
          </p:nvPr>
        </p:nvSpPr>
        <p:spPr/>
        <p:txBody>
          <a:bodyPr/>
          <a:lstStyle>
            <a:lvl1pPr>
              <a:defRPr/>
            </a:lvl1pPr>
          </a:lstStyle>
          <a:p>
            <a:pPr>
              <a:defRPr/>
            </a:pPr>
            <a:fld id="{ED0F84AE-C08B-4DD3-9DF7-BC5DA1111225}" type="slidenum">
              <a:rPr lang="en-US" altLang="en-US"/>
              <a:pPr>
                <a:defRPr/>
              </a:pPr>
              <a:t>‹#›</a:t>
            </a:fld>
            <a:endParaRPr lang="en-US" altLang="en-US" dirty="0"/>
          </a:p>
        </p:txBody>
      </p:sp>
    </p:spTree>
    <p:extLst>
      <p:ext uri="{BB962C8B-B14F-4D97-AF65-F5344CB8AC3E}">
        <p14:creationId xmlns:p14="http://schemas.microsoft.com/office/powerpoint/2010/main" val="6212138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10CD27E2-21F8-4A79-A714-40C66E8E6B7A}"/>
              </a:ext>
            </a:extLst>
          </p:cNvPr>
          <p:cNvSpPr>
            <a:spLocks noGrp="1"/>
          </p:cNvSpPr>
          <p:nvPr>
            <p:ph type="dt" sz="half" idx="10"/>
          </p:nvPr>
        </p:nvSpPr>
        <p:spPr/>
        <p:txBody>
          <a:bodyPr/>
          <a:lstStyle>
            <a:lvl1pPr>
              <a:defRPr/>
            </a:lvl1pPr>
          </a:lstStyle>
          <a:p>
            <a:pPr>
              <a:defRPr/>
            </a:pPr>
            <a:fld id="{F91B9BCE-CBE1-486C-9127-9850B050F07B}"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8867B91A-274A-4E94-A871-66AFDF2E96A2}"/>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671ACF0C-5C0C-469E-99D1-2D8F0D542944}"/>
              </a:ext>
            </a:extLst>
          </p:cNvPr>
          <p:cNvSpPr>
            <a:spLocks noGrp="1"/>
          </p:cNvSpPr>
          <p:nvPr>
            <p:ph type="sldNum" sz="quarter" idx="12"/>
          </p:nvPr>
        </p:nvSpPr>
        <p:spPr/>
        <p:txBody>
          <a:bodyPr/>
          <a:lstStyle>
            <a:lvl1pPr>
              <a:defRPr/>
            </a:lvl1pPr>
          </a:lstStyle>
          <a:p>
            <a:pPr>
              <a:defRPr/>
            </a:pPr>
            <a:fld id="{849D7350-10CF-4DFF-A837-C6EA2FBEE232}" type="slidenum">
              <a:rPr lang="en-US" altLang="en-US"/>
              <a:pPr>
                <a:defRPr/>
              </a:pPr>
              <a:t>‹#›</a:t>
            </a:fld>
            <a:endParaRPr lang="en-US" altLang="en-US" dirty="0"/>
          </a:p>
        </p:txBody>
      </p:sp>
    </p:spTree>
    <p:extLst>
      <p:ext uri="{BB962C8B-B14F-4D97-AF65-F5344CB8AC3E}">
        <p14:creationId xmlns:p14="http://schemas.microsoft.com/office/powerpoint/2010/main" val="406511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CDC0E1-D076-4CF7-900F-EC19DAE1FBAA}"/>
              </a:ext>
            </a:extLst>
          </p:cNvPr>
          <p:cNvSpPr>
            <a:spLocks noGrp="1"/>
          </p:cNvSpPr>
          <p:nvPr>
            <p:ph type="dt" sz="half" idx="10"/>
          </p:nvPr>
        </p:nvSpPr>
        <p:spPr/>
        <p:txBody>
          <a:bodyPr/>
          <a:lstStyle>
            <a:lvl1pPr>
              <a:defRPr/>
            </a:lvl1pPr>
          </a:lstStyle>
          <a:p>
            <a:pPr>
              <a:defRPr/>
            </a:pPr>
            <a:fld id="{E0EDC64C-2187-45FD-BF82-1601A00D3E7B}"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4ACA687E-990F-4993-84F2-FC0FCC0B0605}"/>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5DE858FA-0AE8-43A9-8C19-3EBE9E73CB1C}"/>
              </a:ext>
            </a:extLst>
          </p:cNvPr>
          <p:cNvSpPr>
            <a:spLocks noGrp="1"/>
          </p:cNvSpPr>
          <p:nvPr>
            <p:ph type="sldNum" sz="quarter" idx="12"/>
          </p:nvPr>
        </p:nvSpPr>
        <p:spPr/>
        <p:txBody>
          <a:bodyPr/>
          <a:lstStyle>
            <a:lvl1pPr>
              <a:defRPr/>
            </a:lvl1pPr>
          </a:lstStyle>
          <a:p>
            <a:pPr>
              <a:defRPr/>
            </a:pPr>
            <a:fld id="{AEEB740B-D1AB-4F21-A6DA-7B5181AF7B48}" type="slidenum">
              <a:rPr lang="en-US" altLang="en-US"/>
              <a:pPr>
                <a:defRPr/>
              </a:pPr>
              <a:t>‹#›</a:t>
            </a:fld>
            <a:endParaRPr lang="en-US" altLang="en-US" dirty="0"/>
          </a:p>
        </p:txBody>
      </p:sp>
    </p:spTree>
    <p:extLst>
      <p:ext uri="{BB962C8B-B14F-4D97-AF65-F5344CB8AC3E}">
        <p14:creationId xmlns:p14="http://schemas.microsoft.com/office/powerpoint/2010/main" val="23012598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62F9CD-6B61-44BE-98BA-8C92C944FF8C}"/>
              </a:ext>
            </a:extLst>
          </p:cNvPr>
          <p:cNvSpPr>
            <a:spLocks noGrp="1"/>
          </p:cNvSpPr>
          <p:nvPr>
            <p:ph type="dt" sz="half" idx="10"/>
          </p:nvPr>
        </p:nvSpPr>
        <p:spPr/>
        <p:txBody>
          <a:bodyPr/>
          <a:lstStyle>
            <a:lvl1pPr>
              <a:defRPr/>
            </a:lvl1pPr>
          </a:lstStyle>
          <a:p>
            <a:pPr>
              <a:defRPr/>
            </a:pPr>
            <a:fld id="{BEB45C32-58EB-4EA2-8480-572849674E49}"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EE5B51FD-899B-4535-BFAC-41C320AD24C8}"/>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5B5F9F4B-AB71-4538-9FB7-8722CC5E5F1B}"/>
              </a:ext>
            </a:extLst>
          </p:cNvPr>
          <p:cNvSpPr>
            <a:spLocks noGrp="1"/>
          </p:cNvSpPr>
          <p:nvPr>
            <p:ph type="sldNum" sz="quarter" idx="12"/>
          </p:nvPr>
        </p:nvSpPr>
        <p:spPr/>
        <p:txBody>
          <a:bodyPr/>
          <a:lstStyle>
            <a:lvl1pPr>
              <a:defRPr/>
            </a:lvl1pPr>
          </a:lstStyle>
          <a:p>
            <a:pPr>
              <a:defRPr/>
            </a:pPr>
            <a:fld id="{3FFFB0EC-91B0-4F5C-B923-98D4841B7584}" type="slidenum">
              <a:rPr lang="en-US" altLang="en-US"/>
              <a:pPr>
                <a:defRPr/>
              </a:pPr>
              <a:t>‹#›</a:t>
            </a:fld>
            <a:endParaRPr lang="en-US" altLang="en-US" dirty="0"/>
          </a:p>
        </p:txBody>
      </p:sp>
    </p:spTree>
    <p:extLst>
      <p:ext uri="{BB962C8B-B14F-4D97-AF65-F5344CB8AC3E}">
        <p14:creationId xmlns:p14="http://schemas.microsoft.com/office/powerpoint/2010/main" val="18767631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254125"/>
            <a:ext cx="8153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3733800"/>
            <a:ext cx="81534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24159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894647"/>
            <a:ext cx="8153400" cy="1325563"/>
          </a:xfrm>
        </p:spPr>
        <p:txBody>
          <a:bodyPr/>
          <a:lstStyle/>
          <a:p>
            <a:r>
              <a:rPr lang="en-US"/>
              <a:t>Click to edit Master title style</a:t>
            </a:r>
          </a:p>
        </p:txBody>
      </p:sp>
      <p:sp>
        <p:nvSpPr>
          <p:cNvPr id="3" name="Content Placeholder 2"/>
          <p:cNvSpPr>
            <a:spLocks noGrp="1"/>
          </p:cNvSpPr>
          <p:nvPr>
            <p:ph idx="1"/>
          </p:nvPr>
        </p:nvSpPr>
        <p:spPr>
          <a:xfrm>
            <a:off x="228600" y="2355147"/>
            <a:ext cx="81534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3305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3DE71FD-CD61-437E-9D64-D9A495EB6353}"/>
              </a:ext>
            </a:extLst>
          </p:cNvPr>
          <p:cNvSpPr>
            <a:spLocks noGrp="1"/>
          </p:cNvSpPr>
          <p:nvPr>
            <p:ph type="dt" sz="half" idx="10"/>
          </p:nvPr>
        </p:nvSpPr>
        <p:spPr/>
        <p:txBody>
          <a:bodyPr/>
          <a:lstStyle>
            <a:lvl1pPr>
              <a:defRPr/>
            </a:lvl1pPr>
          </a:lstStyle>
          <a:p>
            <a:pPr>
              <a:defRPr/>
            </a:pPr>
            <a:fld id="{D9ED58B8-1793-4B89-8152-44743CC2FB81}" type="datetime1">
              <a:rPr lang="en-US" altLang="en-US"/>
              <a:pPr>
                <a:defRPr/>
              </a:pPr>
              <a:t>1/12/2023</a:t>
            </a:fld>
            <a:endParaRPr lang="en-US" altLang="en-US" dirty="0"/>
          </a:p>
        </p:txBody>
      </p:sp>
      <p:sp>
        <p:nvSpPr>
          <p:cNvPr id="4" name="Footer Placeholder 4">
            <a:extLst>
              <a:ext uri="{FF2B5EF4-FFF2-40B4-BE49-F238E27FC236}">
                <a16:creationId xmlns:a16="http://schemas.microsoft.com/office/drawing/2014/main" id="{553508E6-CEA9-4690-A782-C41D84A86BC2}"/>
              </a:ext>
            </a:extLst>
          </p:cNvPr>
          <p:cNvSpPr>
            <a:spLocks noGrp="1"/>
          </p:cNvSpPr>
          <p:nvPr>
            <p:ph type="ftr" sz="quarter" idx="11"/>
          </p:nvPr>
        </p:nvSpPr>
        <p:spPr/>
        <p:txBody>
          <a:bodyPr/>
          <a:lstStyle>
            <a:lvl1pPr>
              <a:defRPr/>
            </a:lvl1pPr>
          </a:lstStyle>
          <a:p>
            <a:pPr>
              <a:defRPr/>
            </a:pPr>
            <a:endParaRPr lang="en-US" altLang="en-US" dirty="0"/>
          </a:p>
        </p:txBody>
      </p:sp>
      <p:sp>
        <p:nvSpPr>
          <p:cNvPr id="5" name="Slide Number Placeholder 5">
            <a:extLst>
              <a:ext uri="{FF2B5EF4-FFF2-40B4-BE49-F238E27FC236}">
                <a16:creationId xmlns:a16="http://schemas.microsoft.com/office/drawing/2014/main" id="{4FC41AA7-6BB7-4C31-AEFE-FE8E4E74A457}"/>
              </a:ext>
            </a:extLst>
          </p:cNvPr>
          <p:cNvSpPr>
            <a:spLocks noGrp="1"/>
          </p:cNvSpPr>
          <p:nvPr>
            <p:ph type="sldNum" sz="quarter" idx="12"/>
          </p:nvPr>
        </p:nvSpPr>
        <p:spPr/>
        <p:txBody>
          <a:bodyPr/>
          <a:lstStyle>
            <a:lvl1pPr>
              <a:defRPr/>
            </a:lvl1pPr>
          </a:lstStyle>
          <a:p>
            <a:pPr>
              <a:defRPr/>
            </a:pPr>
            <a:fld id="{096608D6-90CC-4FF8-8558-D6A675A02D6C}" type="slidenum">
              <a:rPr lang="en-US" altLang="en-US"/>
              <a:pPr>
                <a:defRPr/>
              </a:pPr>
              <a:t>‹#›</a:t>
            </a:fld>
            <a:endParaRPr lang="en-US" altLang="en-US" dirty="0"/>
          </a:p>
        </p:txBody>
      </p:sp>
    </p:spTree>
    <p:extLst>
      <p:ext uri="{BB962C8B-B14F-4D97-AF65-F5344CB8AC3E}">
        <p14:creationId xmlns:p14="http://schemas.microsoft.com/office/powerpoint/2010/main" val="36481236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0CC388-DDE4-4297-BA8F-3607DD0165DD}"/>
              </a:ext>
            </a:extLst>
          </p:cNvPr>
          <p:cNvSpPr>
            <a:spLocks noGrp="1"/>
          </p:cNvSpPr>
          <p:nvPr>
            <p:ph type="dt" sz="half" idx="10"/>
          </p:nvPr>
        </p:nvSpPr>
        <p:spPr/>
        <p:txBody>
          <a:bodyPr/>
          <a:lstStyle>
            <a:lvl1pPr>
              <a:defRPr/>
            </a:lvl1pPr>
          </a:lstStyle>
          <a:p>
            <a:pPr>
              <a:defRPr/>
            </a:pPr>
            <a:fld id="{1BC24117-FDF6-4AD1-9BBE-6662B719825A}"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EABBDFE0-5A42-4613-BC7A-798A647FE75C}"/>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0DD880D0-C4B7-4ADA-A734-6A11AB2E0694}"/>
              </a:ext>
            </a:extLst>
          </p:cNvPr>
          <p:cNvSpPr>
            <a:spLocks noGrp="1"/>
          </p:cNvSpPr>
          <p:nvPr>
            <p:ph type="sldNum" sz="quarter" idx="12"/>
          </p:nvPr>
        </p:nvSpPr>
        <p:spPr/>
        <p:txBody>
          <a:bodyPr/>
          <a:lstStyle>
            <a:lvl1pPr>
              <a:defRPr/>
            </a:lvl1pPr>
          </a:lstStyle>
          <a:p>
            <a:pPr>
              <a:defRPr/>
            </a:pPr>
            <a:fld id="{B28D7524-A9AD-4F63-9154-A4C83778A98D}" type="slidenum">
              <a:rPr lang="en-US" altLang="en-US"/>
              <a:pPr>
                <a:defRPr/>
              </a:pPr>
              <a:t>‹#›</a:t>
            </a:fld>
            <a:endParaRPr lang="en-US" altLang="en-US" dirty="0"/>
          </a:p>
        </p:txBody>
      </p:sp>
    </p:spTree>
    <p:extLst>
      <p:ext uri="{BB962C8B-B14F-4D97-AF65-F5344CB8AC3E}">
        <p14:creationId xmlns:p14="http://schemas.microsoft.com/office/powerpoint/2010/main" val="782256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7429228-9A63-4737-AD08-41CA4D983A04}"/>
              </a:ext>
            </a:extLst>
          </p:cNvPr>
          <p:cNvSpPr>
            <a:spLocks noGrp="1"/>
          </p:cNvSpPr>
          <p:nvPr>
            <p:ph type="dt" sz="half" idx="10"/>
          </p:nvPr>
        </p:nvSpPr>
        <p:spPr/>
        <p:txBody>
          <a:bodyPr/>
          <a:lstStyle>
            <a:lvl1pPr>
              <a:defRPr/>
            </a:lvl1pPr>
          </a:lstStyle>
          <a:p>
            <a:pPr>
              <a:defRPr/>
            </a:pPr>
            <a:fld id="{85376093-DA06-4C82-A28B-060DB2471336}"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D07BD79A-B185-4386-89EC-63EC957AC02B}"/>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A8A8C071-C5C4-449D-BDDE-38E389149639}"/>
              </a:ext>
            </a:extLst>
          </p:cNvPr>
          <p:cNvSpPr>
            <a:spLocks noGrp="1"/>
          </p:cNvSpPr>
          <p:nvPr>
            <p:ph type="sldNum" sz="quarter" idx="12"/>
          </p:nvPr>
        </p:nvSpPr>
        <p:spPr/>
        <p:txBody>
          <a:bodyPr/>
          <a:lstStyle>
            <a:lvl1pPr>
              <a:defRPr/>
            </a:lvl1pPr>
          </a:lstStyle>
          <a:p>
            <a:pPr>
              <a:defRPr/>
            </a:pPr>
            <a:fld id="{3E68EBF3-99AC-4C77-A234-717C30D95C11}" type="slidenum">
              <a:rPr lang="en-US" altLang="en-US"/>
              <a:pPr>
                <a:defRPr/>
              </a:pPr>
              <a:t>‹#›</a:t>
            </a:fld>
            <a:endParaRPr lang="en-US" altLang="en-US" dirty="0"/>
          </a:p>
        </p:txBody>
      </p:sp>
    </p:spTree>
    <p:extLst>
      <p:ext uri="{BB962C8B-B14F-4D97-AF65-F5344CB8AC3E}">
        <p14:creationId xmlns:p14="http://schemas.microsoft.com/office/powerpoint/2010/main" val="21289654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2FA6B97B-4EDE-41B7-A3D9-ED9A13C5DBBE}"/>
              </a:ext>
            </a:extLst>
          </p:cNvPr>
          <p:cNvSpPr>
            <a:spLocks noGrp="1"/>
          </p:cNvSpPr>
          <p:nvPr>
            <p:ph type="dt" sz="half" idx="10"/>
          </p:nvPr>
        </p:nvSpPr>
        <p:spPr/>
        <p:txBody>
          <a:bodyPr/>
          <a:lstStyle>
            <a:lvl1pPr>
              <a:defRPr/>
            </a:lvl1pPr>
          </a:lstStyle>
          <a:p>
            <a:pPr>
              <a:defRPr/>
            </a:pPr>
            <a:fld id="{39DCE5E7-4951-4B41-873A-BAD8BE84C90A}" type="datetime1">
              <a:rPr lang="en-US" altLang="en-US"/>
              <a:pPr>
                <a:defRPr/>
              </a:pPr>
              <a:t>1/12/2023</a:t>
            </a:fld>
            <a:endParaRPr lang="en-US" altLang="en-US" dirty="0"/>
          </a:p>
        </p:txBody>
      </p:sp>
      <p:sp>
        <p:nvSpPr>
          <p:cNvPr id="8" name="Footer Placeholder 4">
            <a:extLst>
              <a:ext uri="{FF2B5EF4-FFF2-40B4-BE49-F238E27FC236}">
                <a16:creationId xmlns:a16="http://schemas.microsoft.com/office/drawing/2014/main" id="{02E9AE26-E114-4515-92B3-F2D6370C0019}"/>
              </a:ext>
            </a:extLst>
          </p:cNvPr>
          <p:cNvSpPr>
            <a:spLocks noGrp="1"/>
          </p:cNvSpPr>
          <p:nvPr>
            <p:ph type="ftr" sz="quarter" idx="11"/>
          </p:nvPr>
        </p:nvSpPr>
        <p:spPr/>
        <p:txBody>
          <a:bodyPr/>
          <a:lstStyle>
            <a:lvl1pPr>
              <a:defRPr/>
            </a:lvl1pPr>
          </a:lstStyle>
          <a:p>
            <a:pPr>
              <a:defRPr/>
            </a:pPr>
            <a:endParaRPr lang="en-US" altLang="en-US" dirty="0"/>
          </a:p>
        </p:txBody>
      </p:sp>
      <p:sp>
        <p:nvSpPr>
          <p:cNvPr id="9" name="Slide Number Placeholder 5">
            <a:extLst>
              <a:ext uri="{FF2B5EF4-FFF2-40B4-BE49-F238E27FC236}">
                <a16:creationId xmlns:a16="http://schemas.microsoft.com/office/drawing/2014/main" id="{A24EB5D7-CAB7-4531-915C-D347C65980C2}"/>
              </a:ext>
            </a:extLst>
          </p:cNvPr>
          <p:cNvSpPr>
            <a:spLocks noGrp="1"/>
          </p:cNvSpPr>
          <p:nvPr>
            <p:ph type="sldNum" sz="quarter" idx="12"/>
          </p:nvPr>
        </p:nvSpPr>
        <p:spPr/>
        <p:txBody>
          <a:bodyPr/>
          <a:lstStyle>
            <a:lvl1pPr>
              <a:defRPr/>
            </a:lvl1pPr>
          </a:lstStyle>
          <a:p>
            <a:pPr>
              <a:defRPr/>
            </a:pPr>
            <a:fld id="{28FBA33B-9AA4-4AE8-B0EC-0B04CD443764}" type="slidenum">
              <a:rPr lang="en-US" altLang="en-US"/>
              <a:pPr>
                <a:defRPr/>
              </a:pPr>
              <a:t>‹#›</a:t>
            </a:fld>
            <a:endParaRPr lang="en-US" altLang="en-US" dirty="0"/>
          </a:p>
        </p:txBody>
      </p:sp>
    </p:spTree>
    <p:extLst>
      <p:ext uri="{BB962C8B-B14F-4D97-AF65-F5344CB8AC3E}">
        <p14:creationId xmlns:p14="http://schemas.microsoft.com/office/powerpoint/2010/main" val="6919579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11CA052-8722-4D69-ACA9-F3EFF539C9A9}"/>
              </a:ext>
            </a:extLst>
          </p:cNvPr>
          <p:cNvSpPr>
            <a:spLocks noGrp="1"/>
          </p:cNvSpPr>
          <p:nvPr>
            <p:ph type="dt" sz="half" idx="10"/>
          </p:nvPr>
        </p:nvSpPr>
        <p:spPr/>
        <p:txBody>
          <a:bodyPr/>
          <a:lstStyle>
            <a:lvl1pPr>
              <a:defRPr/>
            </a:lvl1pPr>
          </a:lstStyle>
          <a:p>
            <a:pPr>
              <a:defRPr/>
            </a:pPr>
            <a:fld id="{16F0446D-FAEC-4320-B867-266325F37994}" type="datetime1">
              <a:rPr lang="en-US" altLang="en-US"/>
              <a:pPr>
                <a:defRPr/>
              </a:pPr>
              <a:t>1/12/2023</a:t>
            </a:fld>
            <a:endParaRPr lang="en-US" altLang="en-US" dirty="0"/>
          </a:p>
        </p:txBody>
      </p:sp>
      <p:sp>
        <p:nvSpPr>
          <p:cNvPr id="4" name="Footer Placeholder 4">
            <a:extLst>
              <a:ext uri="{FF2B5EF4-FFF2-40B4-BE49-F238E27FC236}">
                <a16:creationId xmlns:a16="http://schemas.microsoft.com/office/drawing/2014/main" id="{13F17FE8-B34E-4F4B-A1B5-AC0DE84856E4}"/>
              </a:ext>
            </a:extLst>
          </p:cNvPr>
          <p:cNvSpPr>
            <a:spLocks noGrp="1"/>
          </p:cNvSpPr>
          <p:nvPr>
            <p:ph type="ftr" sz="quarter" idx="11"/>
          </p:nvPr>
        </p:nvSpPr>
        <p:spPr/>
        <p:txBody>
          <a:bodyPr/>
          <a:lstStyle>
            <a:lvl1pPr>
              <a:defRPr/>
            </a:lvl1pPr>
          </a:lstStyle>
          <a:p>
            <a:pPr>
              <a:defRPr/>
            </a:pPr>
            <a:endParaRPr lang="en-US" altLang="en-US" dirty="0"/>
          </a:p>
        </p:txBody>
      </p:sp>
      <p:sp>
        <p:nvSpPr>
          <p:cNvPr id="5" name="Slide Number Placeholder 5">
            <a:extLst>
              <a:ext uri="{FF2B5EF4-FFF2-40B4-BE49-F238E27FC236}">
                <a16:creationId xmlns:a16="http://schemas.microsoft.com/office/drawing/2014/main" id="{0345C83C-7E1A-4BF7-BD69-492071CDFD2F}"/>
              </a:ext>
            </a:extLst>
          </p:cNvPr>
          <p:cNvSpPr>
            <a:spLocks noGrp="1"/>
          </p:cNvSpPr>
          <p:nvPr>
            <p:ph type="sldNum" sz="quarter" idx="12"/>
          </p:nvPr>
        </p:nvSpPr>
        <p:spPr/>
        <p:txBody>
          <a:bodyPr/>
          <a:lstStyle>
            <a:lvl1pPr>
              <a:defRPr/>
            </a:lvl1pPr>
          </a:lstStyle>
          <a:p>
            <a:pPr>
              <a:defRPr/>
            </a:pPr>
            <a:fld id="{40350581-01D0-4C7F-9812-ED74B8140DAC}" type="slidenum">
              <a:rPr lang="en-US" altLang="en-US"/>
              <a:pPr>
                <a:defRPr/>
              </a:pPr>
              <a:t>‹#›</a:t>
            </a:fld>
            <a:endParaRPr lang="en-US" altLang="en-US" dirty="0"/>
          </a:p>
        </p:txBody>
      </p:sp>
    </p:spTree>
    <p:extLst>
      <p:ext uri="{BB962C8B-B14F-4D97-AF65-F5344CB8AC3E}">
        <p14:creationId xmlns:p14="http://schemas.microsoft.com/office/powerpoint/2010/main" val="1768168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AA3CBBD-FD84-4D3B-B16A-2D696FAEE503}"/>
              </a:ext>
            </a:extLst>
          </p:cNvPr>
          <p:cNvSpPr>
            <a:spLocks noGrp="1"/>
          </p:cNvSpPr>
          <p:nvPr>
            <p:ph type="dt" sz="half" idx="10"/>
          </p:nvPr>
        </p:nvSpPr>
        <p:spPr/>
        <p:txBody>
          <a:bodyPr/>
          <a:lstStyle>
            <a:lvl1pPr>
              <a:defRPr/>
            </a:lvl1pPr>
          </a:lstStyle>
          <a:p>
            <a:pPr>
              <a:defRPr/>
            </a:pPr>
            <a:fld id="{37F17695-565B-45BD-A469-CEEB27BBE12C}" type="datetime1">
              <a:rPr lang="en-US" altLang="en-US"/>
              <a:pPr>
                <a:defRPr/>
              </a:pPr>
              <a:t>1/12/2023</a:t>
            </a:fld>
            <a:endParaRPr lang="en-US" altLang="en-US" dirty="0"/>
          </a:p>
        </p:txBody>
      </p:sp>
      <p:sp>
        <p:nvSpPr>
          <p:cNvPr id="3" name="Footer Placeholder 4">
            <a:extLst>
              <a:ext uri="{FF2B5EF4-FFF2-40B4-BE49-F238E27FC236}">
                <a16:creationId xmlns:a16="http://schemas.microsoft.com/office/drawing/2014/main" id="{BEB218C2-3C83-4142-9BA4-A39790B7976F}"/>
              </a:ext>
            </a:extLst>
          </p:cNvPr>
          <p:cNvSpPr>
            <a:spLocks noGrp="1"/>
          </p:cNvSpPr>
          <p:nvPr>
            <p:ph type="ftr" sz="quarter" idx="11"/>
          </p:nvPr>
        </p:nvSpPr>
        <p:spPr/>
        <p:txBody>
          <a:bodyPr/>
          <a:lstStyle>
            <a:lvl1pPr>
              <a:defRPr/>
            </a:lvl1pPr>
          </a:lstStyle>
          <a:p>
            <a:pPr>
              <a:defRPr/>
            </a:pPr>
            <a:endParaRPr lang="en-US" altLang="en-US" dirty="0"/>
          </a:p>
        </p:txBody>
      </p:sp>
      <p:sp>
        <p:nvSpPr>
          <p:cNvPr id="4" name="Slide Number Placeholder 5">
            <a:extLst>
              <a:ext uri="{FF2B5EF4-FFF2-40B4-BE49-F238E27FC236}">
                <a16:creationId xmlns:a16="http://schemas.microsoft.com/office/drawing/2014/main" id="{AB85C9E8-1A90-4FFC-8A84-9A40104F6608}"/>
              </a:ext>
            </a:extLst>
          </p:cNvPr>
          <p:cNvSpPr>
            <a:spLocks noGrp="1"/>
          </p:cNvSpPr>
          <p:nvPr>
            <p:ph type="sldNum" sz="quarter" idx="12"/>
          </p:nvPr>
        </p:nvSpPr>
        <p:spPr/>
        <p:txBody>
          <a:bodyPr/>
          <a:lstStyle>
            <a:lvl1pPr>
              <a:defRPr/>
            </a:lvl1pPr>
          </a:lstStyle>
          <a:p>
            <a:pPr>
              <a:defRPr/>
            </a:pPr>
            <a:fld id="{B77AF68D-6113-406E-A1B3-E1C4A10FE807}" type="slidenum">
              <a:rPr lang="en-US" altLang="en-US"/>
              <a:pPr>
                <a:defRPr/>
              </a:pPr>
              <a:t>‹#›</a:t>
            </a:fld>
            <a:endParaRPr lang="en-US" altLang="en-US" dirty="0"/>
          </a:p>
        </p:txBody>
      </p:sp>
    </p:spTree>
    <p:extLst>
      <p:ext uri="{BB962C8B-B14F-4D97-AF65-F5344CB8AC3E}">
        <p14:creationId xmlns:p14="http://schemas.microsoft.com/office/powerpoint/2010/main" val="16148589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D9EF7CC5-89B8-4111-9773-7B1B0FF6548C}"/>
              </a:ext>
            </a:extLst>
          </p:cNvPr>
          <p:cNvSpPr>
            <a:spLocks noGrp="1"/>
          </p:cNvSpPr>
          <p:nvPr>
            <p:ph type="dt" sz="half" idx="10"/>
          </p:nvPr>
        </p:nvSpPr>
        <p:spPr/>
        <p:txBody>
          <a:bodyPr/>
          <a:lstStyle>
            <a:lvl1pPr>
              <a:defRPr/>
            </a:lvl1pPr>
          </a:lstStyle>
          <a:p>
            <a:pPr>
              <a:defRPr/>
            </a:pPr>
            <a:fld id="{9431CC4F-D778-4E24-8124-7C76B526ACD8}"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A5D93967-5C41-46A3-94E1-664FE276BE0C}"/>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A38E3684-3EDC-409B-AD0F-32B7AF56954C}"/>
              </a:ext>
            </a:extLst>
          </p:cNvPr>
          <p:cNvSpPr>
            <a:spLocks noGrp="1"/>
          </p:cNvSpPr>
          <p:nvPr>
            <p:ph type="sldNum" sz="quarter" idx="12"/>
          </p:nvPr>
        </p:nvSpPr>
        <p:spPr/>
        <p:txBody>
          <a:bodyPr/>
          <a:lstStyle>
            <a:lvl1pPr>
              <a:defRPr/>
            </a:lvl1pPr>
          </a:lstStyle>
          <a:p>
            <a:pPr>
              <a:defRPr/>
            </a:pPr>
            <a:fld id="{299A1E4E-56BD-436C-86D7-EFC590FB99F3}" type="slidenum">
              <a:rPr lang="en-US" altLang="en-US"/>
              <a:pPr>
                <a:defRPr/>
              </a:pPr>
              <a:t>‹#›</a:t>
            </a:fld>
            <a:endParaRPr lang="en-US" altLang="en-US" dirty="0"/>
          </a:p>
        </p:txBody>
      </p:sp>
    </p:spTree>
    <p:extLst>
      <p:ext uri="{BB962C8B-B14F-4D97-AF65-F5344CB8AC3E}">
        <p14:creationId xmlns:p14="http://schemas.microsoft.com/office/powerpoint/2010/main" val="7002399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42C88EF3-35C4-4639-9021-DB75C760299C}"/>
              </a:ext>
            </a:extLst>
          </p:cNvPr>
          <p:cNvSpPr>
            <a:spLocks noGrp="1"/>
          </p:cNvSpPr>
          <p:nvPr>
            <p:ph type="dt" sz="half" idx="10"/>
          </p:nvPr>
        </p:nvSpPr>
        <p:spPr/>
        <p:txBody>
          <a:bodyPr/>
          <a:lstStyle>
            <a:lvl1pPr>
              <a:defRPr/>
            </a:lvl1pPr>
          </a:lstStyle>
          <a:p>
            <a:pPr>
              <a:defRPr/>
            </a:pPr>
            <a:fld id="{3A6E727A-1BDD-406D-A916-7A106465E1B9}"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4C9FCDB0-7945-4481-BDAB-5B107EF45C15}"/>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E2393311-C014-4271-9B1D-4641358026F5}"/>
              </a:ext>
            </a:extLst>
          </p:cNvPr>
          <p:cNvSpPr>
            <a:spLocks noGrp="1"/>
          </p:cNvSpPr>
          <p:nvPr>
            <p:ph type="sldNum" sz="quarter" idx="12"/>
          </p:nvPr>
        </p:nvSpPr>
        <p:spPr/>
        <p:txBody>
          <a:bodyPr/>
          <a:lstStyle>
            <a:lvl1pPr>
              <a:defRPr/>
            </a:lvl1pPr>
          </a:lstStyle>
          <a:p>
            <a:pPr>
              <a:defRPr/>
            </a:pPr>
            <a:fld id="{5AEE675A-BEA2-4960-9869-480EAEB1356B}" type="slidenum">
              <a:rPr lang="en-US" altLang="en-US"/>
              <a:pPr>
                <a:defRPr/>
              </a:pPr>
              <a:t>‹#›</a:t>
            </a:fld>
            <a:endParaRPr lang="en-US" altLang="en-US" dirty="0"/>
          </a:p>
        </p:txBody>
      </p:sp>
    </p:spTree>
    <p:extLst>
      <p:ext uri="{BB962C8B-B14F-4D97-AF65-F5344CB8AC3E}">
        <p14:creationId xmlns:p14="http://schemas.microsoft.com/office/powerpoint/2010/main" val="103509669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A87C2-C130-4DC7-AECA-4325FB9CB2ED}"/>
              </a:ext>
            </a:extLst>
          </p:cNvPr>
          <p:cNvSpPr>
            <a:spLocks noGrp="1"/>
          </p:cNvSpPr>
          <p:nvPr>
            <p:ph type="dt" sz="half" idx="10"/>
          </p:nvPr>
        </p:nvSpPr>
        <p:spPr/>
        <p:txBody>
          <a:bodyPr/>
          <a:lstStyle>
            <a:lvl1pPr>
              <a:defRPr/>
            </a:lvl1pPr>
          </a:lstStyle>
          <a:p>
            <a:pPr>
              <a:defRPr/>
            </a:pPr>
            <a:fld id="{802C8C8E-0755-41AA-9A8E-C6A653B4D5A2}"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CA7C55B6-96A5-46C8-89FD-02F68A59BFDB}"/>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DA05D994-A32A-48EF-9A08-876B5C1182AC}"/>
              </a:ext>
            </a:extLst>
          </p:cNvPr>
          <p:cNvSpPr>
            <a:spLocks noGrp="1"/>
          </p:cNvSpPr>
          <p:nvPr>
            <p:ph type="sldNum" sz="quarter" idx="12"/>
          </p:nvPr>
        </p:nvSpPr>
        <p:spPr/>
        <p:txBody>
          <a:bodyPr/>
          <a:lstStyle>
            <a:lvl1pPr>
              <a:defRPr/>
            </a:lvl1pPr>
          </a:lstStyle>
          <a:p>
            <a:pPr>
              <a:defRPr/>
            </a:pPr>
            <a:fld id="{DEF7A1E6-A104-4404-9A96-93F47E07791C}" type="slidenum">
              <a:rPr lang="en-US" altLang="en-US"/>
              <a:pPr>
                <a:defRPr/>
              </a:pPr>
              <a:t>‹#›</a:t>
            </a:fld>
            <a:endParaRPr lang="en-US" altLang="en-US" dirty="0"/>
          </a:p>
        </p:txBody>
      </p:sp>
    </p:spTree>
    <p:extLst>
      <p:ext uri="{BB962C8B-B14F-4D97-AF65-F5344CB8AC3E}">
        <p14:creationId xmlns:p14="http://schemas.microsoft.com/office/powerpoint/2010/main" val="13051977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EC0A48-19B8-46E5-B12F-2351D04A96D1}"/>
              </a:ext>
            </a:extLst>
          </p:cNvPr>
          <p:cNvSpPr>
            <a:spLocks noGrp="1"/>
          </p:cNvSpPr>
          <p:nvPr>
            <p:ph type="dt" sz="half" idx="10"/>
          </p:nvPr>
        </p:nvSpPr>
        <p:spPr/>
        <p:txBody>
          <a:bodyPr/>
          <a:lstStyle>
            <a:lvl1pPr>
              <a:defRPr/>
            </a:lvl1pPr>
          </a:lstStyle>
          <a:p>
            <a:pPr>
              <a:defRPr/>
            </a:pPr>
            <a:fld id="{0A3C2A1E-EC19-4778-B22A-E873D343B8C5}"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965EA9FD-A79B-4186-9D5C-96DA11B23069}"/>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0C2AD525-53D5-494C-945C-394D8E7E06B9}"/>
              </a:ext>
            </a:extLst>
          </p:cNvPr>
          <p:cNvSpPr>
            <a:spLocks noGrp="1"/>
          </p:cNvSpPr>
          <p:nvPr>
            <p:ph type="sldNum" sz="quarter" idx="12"/>
          </p:nvPr>
        </p:nvSpPr>
        <p:spPr/>
        <p:txBody>
          <a:bodyPr/>
          <a:lstStyle>
            <a:lvl1pPr>
              <a:defRPr/>
            </a:lvl1pPr>
          </a:lstStyle>
          <a:p>
            <a:pPr>
              <a:defRPr/>
            </a:pPr>
            <a:fld id="{BCE2B485-3BA2-4E72-8E19-2B9ADC35DD3A}" type="slidenum">
              <a:rPr lang="en-US" altLang="en-US"/>
              <a:pPr>
                <a:defRPr/>
              </a:pPr>
              <a:t>‹#›</a:t>
            </a:fld>
            <a:endParaRPr lang="en-US" altLang="en-US" dirty="0"/>
          </a:p>
        </p:txBody>
      </p:sp>
    </p:spTree>
    <p:extLst>
      <p:ext uri="{BB962C8B-B14F-4D97-AF65-F5344CB8AC3E}">
        <p14:creationId xmlns:p14="http://schemas.microsoft.com/office/powerpoint/2010/main" val="158680343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254125"/>
            <a:ext cx="8153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3733800"/>
            <a:ext cx="81534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72268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689F41F6-978F-4EE6-ABF1-EA43E08FB7D8}"/>
              </a:ext>
            </a:extLst>
          </p:cNvPr>
          <p:cNvSpPr>
            <a:spLocks noGrp="1"/>
          </p:cNvSpPr>
          <p:nvPr>
            <p:ph type="dt" sz="half" idx="10"/>
          </p:nvPr>
        </p:nvSpPr>
        <p:spPr/>
        <p:txBody>
          <a:bodyPr/>
          <a:lstStyle>
            <a:lvl1pPr>
              <a:defRPr/>
            </a:lvl1pPr>
          </a:lstStyle>
          <a:p>
            <a:pPr>
              <a:defRPr/>
            </a:pPr>
            <a:fld id="{BB3012F1-92DD-455F-9FF1-ADBD27BE6ED6}" type="datetime1">
              <a:rPr lang="en-US" altLang="en-US"/>
              <a:pPr>
                <a:defRPr/>
              </a:pPr>
              <a:t>1/12/2023</a:t>
            </a:fld>
            <a:endParaRPr lang="en-US" altLang="en-US" dirty="0"/>
          </a:p>
        </p:txBody>
      </p:sp>
      <p:sp>
        <p:nvSpPr>
          <p:cNvPr id="3" name="Footer Placeholder 4">
            <a:extLst>
              <a:ext uri="{FF2B5EF4-FFF2-40B4-BE49-F238E27FC236}">
                <a16:creationId xmlns:a16="http://schemas.microsoft.com/office/drawing/2014/main" id="{1756D122-2C8D-4356-BF3D-DFA3CF542D2A}"/>
              </a:ext>
            </a:extLst>
          </p:cNvPr>
          <p:cNvSpPr>
            <a:spLocks noGrp="1"/>
          </p:cNvSpPr>
          <p:nvPr>
            <p:ph type="ftr" sz="quarter" idx="11"/>
          </p:nvPr>
        </p:nvSpPr>
        <p:spPr/>
        <p:txBody>
          <a:bodyPr/>
          <a:lstStyle>
            <a:lvl1pPr>
              <a:defRPr/>
            </a:lvl1pPr>
          </a:lstStyle>
          <a:p>
            <a:pPr>
              <a:defRPr/>
            </a:pPr>
            <a:endParaRPr lang="en-US" altLang="en-US" dirty="0"/>
          </a:p>
        </p:txBody>
      </p:sp>
      <p:sp>
        <p:nvSpPr>
          <p:cNvPr id="4" name="Slide Number Placeholder 5">
            <a:extLst>
              <a:ext uri="{FF2B5EF4-FFF2-40B4-BE49-F238E27FC236}">
                <a16:creationId xmlns:a16="http://schemas.microsoft.com/office/drawing/2014/main" id="{0937FB59-D8F7-4BDD-B264-20B110690D01}"/>
              </a:ext>
            </a:extLst>
          </p:cNvPr>
          <p:cNvSpPr>
            <a:spLocks noGrp="1"/>
          </p:cNvSpPr>
          <p:nvPr>
            <p:ph type="sldNum" sz="quarter" idx="12"/>
          </p:nvPr>
        </p:nvSpPr>
        <p:spPr/>
        <p:txBody>
          <a:bodyPr/>
          <a:lstStyle>
            <a:lvl1pPr>
              <a:defRPr/>
            </a:lvl1pPr>
          </a:lstStyle>
          <a:p>
            <a:pPr>
              <a:defRPr/>
            </a:pPr>
            <a:fld id="{0B978A17-F974-47E4-B0EE-D17375BB367A}" type="slidenum">
              <a:rPr lang="en-US" altLang="en-US"/>
              <a:pPr>
                <a:defRPr/>
              </a:pPr>
              <a:t>‹#›</a:t>
            </a:fld>
            <a:endParaRPr lang="en-US" altLang="en-US" dirty="0"/>
          </a:p>
        </p:txBody>
      </p:sp>
    </p:spTree>
    <p:extLst>
      <p:ext uri="{BB962C8B-B14F-4D97-AF65-F5344CB8AC3E}">
        <p14:creationId xmlns:p14="http://schemas.microsoft.com/office/powerpoint/2010/main" val="244232548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894647"/>
            <a:ext cx="8153400" cy="1325563"/>
          </a:xfrm>
        </p:spPr>
        <p:txBody>
          <a:bodyPr/>
          <a:lstStyle/>
          <a:p>
            <a:r>
              <a:rPr lang="en-US"/>
              <a:t>Click to edit Master title style</a:t>
            </a:r>
          </a:p>
        </p:txBody>
      </p:sp>
      <p:sp>
        <p:nvSpPr>
          <p:cNvPr id="3" name="Content Placeholder 2"/>
          <p:cNvSpPr>
            <a:spLocks noGrp="1"/>
          </p:cNvSpPr>
          <p:nvPr>
            <p:ph idx="1"/>
          </p:nvPr>
        </p:nvSpPr>
        <p:spPr>
          <a:xfrm>
            <a:off x="228600" y="2355147"/>
            <a:ext cx="81534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1246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8C9BF3-F083-4493-A60D-36323C028263}"/>
              </a:ext>
            </a:extLst>
          </p:cNvPr>
          <p:cNvSpPr>
            <a:spLocks noGrp="1"/>
          </p:cNvSpPr>
          <p:nvPr>
            <p:ph type="dt" sz="half" idx="10"/>
          </p:nvPr>
        </p:nvSpPr>
        <p:spPr/>
        <p:txBody>
          <a:bodyPr/>
          <a:lstStyle>
            <a:lvl1pPr>
              <a:defRPr/>
            </a:lvl1pPr>
          </a:lstStyle>
          <a:p>
            <a:pPr>
              <a:defRPr/>
            </a:pPr>
            <a:fld id="{35BF369C-2B91-471C-B20B-2792556E2075}"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1DC7F054-2DFB-4FF2-A636-8D5AB8FD6517}"/>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1BCB843E-22AC-4AB3-A300-65D8B06DF80B}"/>
              </a:ext>
            </a:extLst>
          </p:cNvPr>
          <p:cNvSpPr>
            <a:spLocks noGrp="1"/>
          </p:cNvSpPr>
          <p:nvPr>
            <p:ph type="sldNum" sz="quarter" idx="12"/>
          </p:nvPr>
        </p:nvSpPr>
        <p:spPr/>
        <p:txBody>
          <a:bodyPr/>
          <a:lstStyle>
            <a:lvl1pPr>
              <a:defRPr/>
            </a:lvl1pPr>
          </a:lstStyle>
          <a:p>
            <a:pPr>
              <a:defRPr/>
            </a:pPr>
            <a:fld id="{377ECC74-D638-4FAF-8F49-925E8D1552A9}" type="slidenum">
              <a:rPr lang="en-US" altLang="en-US"/>
              <a:pPr>
                <a:defRPr/>
              </a:pPr>
              <a:t>‹#›</a:t>
            </a:fld>
            <a:endParaRPr lang="en-US" altLang="en-US" dirty="0"/>
          </a:p>
        </p:txBody>
      </p:sp>
    </p:spTree>
    <p:extLst>
      <p:ext uri="{BB962C8B-B14F-4D97-AF65-F5344CB8AC3E}">
        <p14:creationId xmlns:p14="http://schemas.microsoft.com/office/powerpoint/2010/main" val="92988941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E091BF3-6516-40E4-A4B7-DB25B02C660C}"/>
              </a:ext>
            </a:extLst>
          </p:cNvPr>
          <p:cNvSpPr>
            <a:spLocks noGrp="1"/>
          </p:cNvSpPr>
          <p:nvPr>
            <p:ph type="dt" sz="half" idx="10"/>
          </p:nvPr>
        </p:nvSpPr>
        <p:spPr/>
        <p:txBody>
          <a:bodyPr/>
          <a:lstStyle>
            <a:lvl1pPr>
              <a:defRPr/>
            </a:lvl1pPr>
          </a:lstStyle>
          <a:p>
            <a:pPr>
              <a:defRPr/>
            </a:pPr>
            <a:fld id="{A9639DBC-D89C-466B-8310-CE06B59153C1}"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C1B64FA5-FDF9-4A7E-90C6-7776EFE385CB}"/>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71566AEE-846E-432C-B8C0-DC6D37261BA8}"/>
              </a:ext>
            </a:extLst>
          </p:cNvPr>
          <p:cNvSpPr>
            <a:spLocks noGrp="1"/>
          </p:cNvSpPr>
          <p:nvPr>
            <p:ph type="sldNum" sz="quarter" idx="12"/>
          </p:nvPr>
        </p:nvSpPr>
        <p:spPr/>
        <p:txBody>
          <a:bodyPr/>
          <a:lstStyle>
            <a:lvl1pPr>
              <a:defRPr/>
            </a:lvl1pPr>
          </a:lstStyle>
          <a:p>
            <a:pPr>
              <a:defRPr/>
            </a:pPr>
            <a:fld id="{1EDB149B-520D-4BD6-AB91-AC219E23D700}" type="slidenum">
              <a:rPr lang="en-US" altLang="en-US"/>
              <a:pPr>
                <a:defRPr/>
              </a:pPr>
              <a:t>‹#›</a:t>
            </a:fld>
            <a:endParaRPr lang="en-US" altLang="en-US" dirty="0"/>
          </a:p>
        </p:txBody>
      </p:sp>
    </p:spTree>
    <p:extLst>
      <p:ext uri="{BB962C8B-B14F-4D97-AF65-F5344CB8AC3E}">
        <p14:creationId xmlns:p14="http://schemas.microsoft.com/office/powerpoint/2010/main" val="8558243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5BF99CC-0B0A-4340-9F52-26D89EAAA085}"/>
              </a:ext>
            </a:extLst>
          </p:cNvPr>
          <p:cNvSpPr>
            <a:spLocks noGrp="1"/>
          </p:cNvSpPr>
          <p:nvPr>
            <p:ph type="dt" sz="half" idx="10"/>
          </p:nvPr>
        </p:nvSpPr>
        <p:spPr/>
        <p:txBody>
          <a:bodyPr/>
          <a:lstStyle>
            <a:lvl1pPr>
              <a:defRPr/>
            </a:lvl1pPr>
          </a:lstStyle>
          <a:p>
            <a:pPr>
              <a:defRPr/>
            </a:pPr>
            <a:fld id="{56FC5C0E-7AB6-46C7-B6B5-5777E724A41A}" type="datetime1">
              <a:rPr lang="en-US" altLang="en-US"/>
              <a:pPr>
                <a:defRPr/>
              </a:pPr>
              <a:t>1/12/2023</a:t>
            </a:fld>
            <a:endParaRPr lang="en-US" altLang="en-US" dirty="0"/>
          </a:p>
        </p:txBody>
      </p:sp>
      <p:sp>
        <p:nvSpPr>
          <p:cNvPr id="8" name="Footer Placeholder 4">
            <a:extLst>
              <a:ext uri="{FF2B5EF4-FFF2-40B4-BE49-F238E27FC236}">
                <a16:creationId xmlns:a16="http://schemas.microsoft.com/office/drawing/2014/main" id="{CFA9C0E4-9C81-42DF-8D9C-2A9093390C65}"/>
              </a:ext>
            </a:extLst>
          </p:cNvPr>
          <p:cNvSpPr>
            <a:spLocks noGrp="1"/>
          </p:cNvSpPr>
          <p:nvPr>
            <p:ph type="ftr" sz="quarter" idx="11"/>
          </p:nvPr>
        </p:nvSpPr>
        <p:spPr/>
        <p:txBody>
          <a:bodyPr/>
          <a:lstStyle>
            <a:lvl1pPr>
              <a:defRPr/>
            </a:lvl1pPr>
          </a:lstStyle>
          <a:p>
            <a:pPr>
              <a:defRPr/>
            </a:pPr>
            <a:endParaRPr lang="en-US" altLang="en-US" dirty="0"/>
          </a:p>
        </p:txBody>
      </p:sp>
      <p:sp>
        <p:nvSpPr>
          <p:cNvPr id="9" name="Slide Number Placeholder 5">
            <a:extLst>
              <a:ext uri="{FF2B5EF4-FFF2-40B4-BE49-F238E27FC236}">
                <a16:creationId xmlns:a16="http://schemas.microsoft.com/office/drawing/2014/main" id="{73A081C2-08D2-4D90-B0FD-FE766EE744D8}"/>
              </a:ext>
            </a:extLst>
          </p:cNvPr>
          <p:cNvSpPr>
            <a:spLocks noGrp="1"/>
          </p:cNvSpPr>
          <p:nvPr>
            <p:ph type="sldNum" sz="quarter" idx="12"/>
          </p:nvPr>
        </p:nvSpPr>
        <p:spPr/>
        <p:txBody>
          <a:bodyPr/>
          <a:lstStyle>
            <a:lvl1pPr>
              <a:defRPr/>
            </a:lvl1pPr>
          </a:lstStyle>
          <a:p>
            <a:pPr>
              <a:defRPr/>
            </a:pPr>
            <a:fld id="{7BEF1CBF-8987-4438-B0F4-F66F75C8DF5D}" type="slidenum">
              <a:rPr lang="en-US" altLang="en-US"/>
              <a:pPr>
                <a:defRPr/>
              </a:pPr>
              <a:t>‹#›</a:t>
            </a:fld>
            <a:endParaRPr lang="en-US" altLang="en-US" dirty="0"/>
          </a:p>
        </p:txBody>
      </p:sp>
    </p:spTree>
    <p:extLst>
      <p:ext uri="{BB962C8B-B14F-4D97-AF65-F5344CB8AC3E}">
        <p14:creationId xmlns:p14="http://schemas.microsoft.com/office/powerpoint/2010/main" val="16965770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B6D3BE06-7C83-4B9D-9D06-DCC1AAB38996}"/>
              </a:ext>
            </a:extLst>
          </p:cNvPr>
          <p:cNvSpPr>
            <a:spLocks noGrp="1"/>
          </p:cNvSpPr>
          <p:nvPr>
            <p:ph type="dt" sz="half" idx="10"/>
          </p:nvPr>
        </p:nvSpPr>
        <p:spPr/>
        <p:txBody>
          <a:bodyPr/>
          <a:lstStyle>
            <a:lvl1pPr>
              <a:defRPr/>
            </a:lvl1pPr>
          </a:lstStyle>
          <a:p>
            <a:pPr>
              <a:defRPr/>
            </a:pPr>
            <a:fld id="{448F9B57-94B9-49D7-AFA8-D257E5396FB4}" type="datetime1">
              <a:rPr lang="en-US" altLang="en-US"/>
              <a:pPr>
                <a:defRPr/>
              </a:pPr>
              <a:t>1/12/2023</a:t>
            </a:fld>
            <a:endParaRPr lang="en-US" altLang="en-US" dirty="0"/>
          </a:p>
        </p:txBody>
      </p:sp>
      <p:sp>
        <p:nvSpPr>
          <p:cNvPr id="4" name="Footer Placeholder 4">
            <a:extLst>
              <a:ext uri="{FF2B5EF4-FFF2-40B4-BE49-F238E27FC236}">
                <a16:creationId xmlns:a16="http://schemas.microsoft.com/office/drawing/2014/main" id="{6CD177A2-D3F0-4A71-A68D-42917D8B3502}"/>
              </a:ext>
            </a:extLst>
          </p:cNvPr>
          <p:cNvSpPr>
            <a:spLocks noGrp="1"/>
          </p:cNvSpPr>
          <p:nvPr>
            <p:ph type="ftr" sz="quarter" idx="11"/>
          </p:nvPr>
        </p:nvSpPr>
        <p:spPr/>
        <p:txBody>
          <a:bodyPr/>
          <a:lstStyle>
            <a:lvl1pPr>
              <a:defRPr/>
            </a:lvl1pPr>
          </a:lstStyle>
          <a:p>
            <a:pPr>
              <a:defRPr/>
            </a:pPr>
            <a:endParaRPr lang="en-US" altLang="en-US" dirty="0"/>
          </a:p>
        </p:txBody>
      </p:sp>
      <p:sp>
        <p:nvSpPr>
          <p:cNvPr id="5" name="Slide Number Placeholder 5">
            <a:extLst>
              <a:ext uri="{FF2B5EF4-FFF2-40B4-BE49-F238E27FC236}">
                <a16:creationId xmlns:a16="http://schemas.microsoft.com/office/drawing/2014/main" id="{20B478BD-70D2-4BCF-9F4B-3BCC9CA6E516}"/>
              </a:ext>
            </a:extLst>
          </p:cNvPr>
          <p:cNvSpPr>
            <a:spLocks noGrp="1"/>
          </p:cNvSpPr>
          <p:nvPr>
            <p:ph type="sldNum" sz="quarter" idx="12"/>
          </p:nvPr>
        </p:nvSpPr>
        <p:spPr/>
        <p:txBody>
          <a:bodyPr/>
          <a:lstStyle>
            <a:lvl1pPr>
              <a:defRPr/>
            </a:lvl1pPr>
          </a:lstStyle>
          <a:p>
            <a:pPr>
              <a:defRPr/>
            </a:pPr>
            <a:fld id="{80E763A8-FAE1-44E5-9926-F012718BD87D}" type="slidenum">
              <a:rPr lang="en-US" altLang="en-US"/>
              <a:pPr>
                <a:defRPr/>
              </a:pPr>
              <a:t>‹#›</a:t>
            </a:fld>
            <a:endParaRPr lang="en-US" altLang="en-US" dirty="0"/>
          </a:p>
        </p:txBody>
      </p:sp>
    </p:spTree>
    <p:extLst>
      <p:ext uri="{BB962C8B-B14F-4D97-AF65-F5344CB8AC3E}">
        <p14:creationId xmlns:p14="http://schemas.microsoft.com/office/powerpoint/2010/main" val="211879449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F55C5F7-E013-4F68-8CF0-A0DD17CF6C5E}"/>
              </a:ext>
            </a:extLst>
          </p:cNvPr>
          <p:cNvSpPr>
            <a:spLocks noGrp="1"/>
          </p:cNvSpPr>
          <p:nvPr>
            <p:ph type="dt" sz="half" idx="10"/>
          </p:nvPr>
        </p:nvSpPr>
        <p:spPr/>
        <p:txBody>
          <a:bodyPr/>
          <a:lstStyle>
            <a:lvl1pPr>
              <a:defRPr/>
            </a:lvl1pPr>
          </a:lstStyle>
          <a:p>
            <a:pPr>
              <a:defRPr/>
            </a:pPr>
            <a:fld id="{4C659ABC-BE24-45A4-A852-6E918ED7CF3D}" type="datetime1">
              <a:rPr lang="en-US" altLang="en-US"/>
              <a:pPr>
                <a:defRPr/>
              </a:pPr>
              <a:t>1/12/2023</a:t>
            </a:fld>
            <a:endParaRPr lang="en-US" altLang="en-US" dirty="0"/>
          </a:p>
        </p:txBody>
      </p:sp>
      <p:sp>
        <p:nvSpPr>
          <p:cNvPr id="3" name="Footer Placeholder 4">
            <a:extLst>
              <a:ext uri="{FF2B5EF4-FFF2-40B4-BE49-F238E27FC236}">
                <a16:creationId xmlns:a16="http://schemas.microsoft.com/office/drawing/2014/main" id="{B5DBDFE3-5FB2-4524-84D1-EE5B74B6A88B}"/>
              </a:ext>
            </a:extLst>
          </p:cNvPr>
          <p:cNvSpPr>
            <a:spLocks noGrp="1"/>
          </p:cNvSpPr>
          <p:nvPr>
            <p:ph type="ftr" sz="quarter" idx="11"/>
          </p:nvPr>
        </p:nvSpPr>
        <p:spPr/>
        <p:txBody>
          <a:bodyPr/>
          <a:lstStyle>
            <a:lvl1pPr>
              <a:defRPr/>
            </a:lvl1pPr>
          </a:lstStyle>
          <a:p>
            <a:pPr>
              <a:defRPr/>
            </a:pPr>
            <a:endParaRPr lang="en-US" altLang="en-US" dirty="0"/>
          </a:p>
        </p:txBody>
      </p:sp>
      <p:sp>
        <p:nvSpPr>
          <p:cNvPr id="4" name="Slide Number Placeholder 5">
            <a:extLst>
              <a:ext uri="{FF2B5EF4-FFF2-40B4-BE49-F238E27FC236}">
                <a16:creationId xmlns:a16="http://schemas.microsoft.com/office/drawing/2014/main" id="{22ABF4D4-D55D-45FA-AE39-F06426A4A8EA}"/>
              </a:ext>
            </a:extLst>
          </p:cNvPr>
          <p:cNvSpPr>
            <a:spLocks noGrp="1"/>
          </p:cNvSpPr>
          <p:nvPr>
            <p:ph type="sldNum" sz="quarter" idx="12"/>
          </p:nvPr>
        </p:nvSpPr>
        <p:spPr/>
        <p:txBody>
          <a:bodyPr/>
          <a:lstStyle>
            <a:lvl1pPr>
              <a:defRPr/>
            </a:lvl1pPr>
          </a:lstStyle>
          <a:p>
            <a:pPr>
              <a:defRPr/>
            </a:pPr>
            <a:fld id="{C7761D17-AE71-4B11-B7BA-BBA4CA04664E}" type="slidenum">
              <a:rPr lang="en-US" altLang="en-US"/>
              <a:pPr>
                <a:defRPr/>
              </a:pPr>
              <a:t>‹#›</a:t>
            </a:fld>
            <a:endParaRPr lang="en-US" altLang="en-US" dirty="0"/>
          </a:p>
        </p:txBody>
      </p:sp>
    </p:spTree>
    <p:extLst>
      <p:ext uri="{BB962C8B-B14F-4D97-AF65-F5344CB8AC3E}">
        <p14:creationId xmlns:p14="http://schemas.microsoft.com/office/powerpoint/2010/main" val="66969029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1C0FC21F-2BD7-44DB-AF9A-F5BA5234DAD9}"/>
              </a:ext>
            </a:extLst>
          </p:cNvPr>
          <p:cNvSpPr>
            <a:spLocks noGrp="1"/>
          </p:cNvSpPr>
          <p:nvPr>
            <p:ph type="dt" sz="half" idx="10"/>
          </p:nvPr>
        </p:nvSpPr>
        <p:spPr/>
        <p:txBody>
          <a:bodyPr/>
          <a:lstStyle>
            <a:lvl1pPr>
              <a:defRPr/>
            </a:lvl1pPr>
          </a:lstStyle>
          <a:p>
            <a:pPr>
              <a:defRPr/>
            </a:pPr>
            <a:fld id="{443BE97B-E9EB-44E7-9EBE-AE0A8F69C6F7}"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664518A9-FB64-40B9-B85B-8889D2263661}"/>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05ED9628-F9F9-46A3-ABA0-B285F4EEE174}"/>
              </a:ext>
            </a:extLst>
          </p:cNvPr>
          <p:cNvSpPr>
            <a:spLocks noGrp="1"/>
          </p:cNvSpPr>
          <p:nvPr>
            <p:ph type="sldNum" sz="quarter" idx="12"/>
          </p:nvPr>
        </p:nvSpPr>
        <p:spPr/>
        <p:txBody>
          <a:bodyPr/>
          <a:lstStyle>
            <a:lvl1pPr>
              <a:defRPr/>
            </a:lvl1pPr>
          </a:lstStyle>
          <a:p>
            <a:pPr>
              <a:defRPr/>
            </a:pPr>
            <a:fld id="{81114511-2333-458E-B193-F4CFBDE412F7}" type="slidenum">
              <a:rPr lang="en-US" altLang="en-US"/>
              <a:pPr>
                <a:defRPr/>
              </a:pPr>
              <a:t>‹#›</a:t>
            </a:fld>
            <a:endParaRPr lang="en-US" altLang="en-US" dirty="0"/>
          </a:p>
        </p:txBody>
      </p:sp>
    </p:spTree>
    <p:extLst>
      <p:ext uri="{BB962C8B-B14F-4D97-AF65-F5344CB8AC3E}">
        <p14:creationId xmlns:p14="http://schemas.microsoft.com/office/powerpoint/2010/main" val="351170113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021865FC-4167-469A-9553-29B09C466E74}"/>
              </a:ext>
            </a:extLst>
          </p:cNvPr>
          <p:cNvSpPr>
            <a:spLocks noGrp="1"/>
          </p:cNvSpPr>
          <p:nvPr>
            <p:ph type="dt" sz="half" idx="10"/>
          </p:nvPr>
        </p:nvSpPr>
        <p:spPr/>
        <p:txBody>
          <a:bodyPr/>
          <a:lstStyle>
            <a:lvl1pPr>
              <a:defRPr/>
            </a:lvl1pPr>
          </a:lstStyle>
          <a:p>
            <a:pPr>
              <a:defRPr/>
            </a:pPr>
            <a:fld id="{EF2FC859-C60E-4D8D-A09D-8539E3236DB5}"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788FE3F6-2893-482F-93C5-F68CCBBBF0E9}"/>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42CA9C0B-3036-4982-87B9-BEFCDC4299F8}"/>
              </a:ext>
            </a:extLst>
          </p:cNvPr>
          <p:cNvSpPr>
            <a:spLocks noGrp="1"/>
          </p:cNvSpPr>
          <p:nvPr>
            <p:ph type="sldNum" sz="quarter" idx="12"/>
          </p:nvPr>
        </p:nvSpPr>
        <p:spPr/>
        <p:txBody>
          <a:bodyPr/>
          <a:lstStyle>
            <a:lvl1pPr>
              <a:defRPr/>
            </a:lvl1pPr>
          </a:lstStyle>
          <a:p>
            <a:pPr>
              <a:defRPr/>
            </a:pPr>
            <a:fld id="{B4CEEA8C-8A17-43C3-83C7-EF0539B05EA2}" type="slidenum">
              <a:rPr lang="en-US" altLang="en-US"/>
              <a:pPr>
                <a:defRPr/>
              </a:pPr>
              <a:t>‹#›</a:t>
            </a:fld>
            <a:endParaRPr lang="en-US" altLang="en-US" dirty="0"/>
          </a:p>
        </p:txBody>
      </p:sp>
    </p:spTree>
    <p:extLst>
      <p:ext uri="{BB962C8B-B14F-4D97-AF65-F5344CB8AC3E}">
        <p14:creationId xmlns:p14="http://schemas.microsoft.com/office/powerpoint/2010/main" val="63114195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51E71A-EABE-4EDB-A5AC-86355CEB8CE0}"/>
              </a:ext>
            </a:extLst>
          </p:cNvPr>
          <p:cNvSpPr>
            <a:spLocks noGrp="1"/>
          </p:cNvSpPr>
          <p:nvPr>
            <p:ph type="dt" sz="half" idx="10"/>
          </p:nvPr>
        </p:nvSpPr>
        <p:spPr/>
        <p:txBody>
          <a:bodyPr/>
          <a:lstStyle>
            <a:lvl1pPr>
              <a:defRPr/>
            </a:lvl1pPr>
          </a:lstStyle>
          <a:p>
            <a:pPr>
              <a:defRPr/>
            </a:pPr>
            <a:fld id="{5B13581C-14D3-4C63-A350-A9922610B288}"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E9C51185-FD72-4431-920B-2F7C10B0955C}"/>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990697B5-C427-4FBA-8F6A-0F555055555C}"/>
              </a:ext>
            </a:extLst>
          </p:cNvPr>
          <p:cNvSpPr>
            <a:spLocks noGrp="1"/>
          </p:cNvSpPr>
          <p:nvPr>
            <p:ph type="sldNum" sz="quarter" idx="12"/>
          </p:nvPr>
        </p:nvSpPr>
        <p:spPr/>
        <p:txBody>
          <a:bodyPr/>
          <a:lstStyle>
            <a:lvl1pPr>
              <a:defRPr/>
            </a:lvl1pPr>
          </a:lstStyle>
          <a:p>
            <a:pPr>
              <a:defRPr/>
            </a:pPr>
            <a:fld id="{92795F31-CE7E-4C53-948B-0190AC6646BD}" type="slidenum">
              <a:rPr lang="en-US" altLang="en-US"/>
              <a:pPr>
                <a:defRPr/>
              </a:pPr>
              <a:t>‹#›</a:t>
            </a:fld>
            <a:endParaRPr lang="en-US" altLang="en-US" dirty="0"/>
          </a:p>
        </p:txBody>
      </p:sp>
    </p:spTree>
    <p:extLst>
      <p:ext uri="{BB962C8B-B14F-4D97-AF65-F5344CB8AC3E}">
        <p14:creationId xmlns:p14="http://schemas.microsoft.com/office/powerpoint/2010/main" val="243034383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619937-58B4-40AA-94BD-51DD70B3FC78}"/>
              </a:ext>
            </a:extLst>
          </p:cNvPr>
          <p:cNvSpPr>
            <a:spLocks noGrp="1"/>
          </p:cNvSpPr>
          <p:nvPr>
            <p:ph type="dt" sz="half" idx="10"/>
          </p:nvPr>
        </p:nvSpPr>
        <p:spPr/>
        <p:txBody>
          <a:bodyPr/>
          <a:lstStyle>
            <a:lvl1pPr>
              <a:defRPr/>
            </a:lvl1pPr>
          </a:lstStyle>
          <a:p>
            <a:pPr>
              <a:defRPr/>
            </a:pPr>
            <a:fld id="{C2B9DB71-3971-4086-999A-5DED986CC92A}"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52F15D00-D14B-4A17-9CB0-CCF33DCEEABF}"/>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4238951B-A4CD-41E3-9BBC-4EB1D893431C}"/>
              </a:ext>
            </a:extLst>
          </p:cNvPr>
          <p:cNvSpPr>
            <a:spLocks noGrp="1"/>
          </p:cNvSpPr>
          <p:nvPr>
            <p:ph type="sldNum" sz="quarter" idx="12"/>
          </p:nvPr>
        </p:nvSpPr>
        <p:spPr/>
        <p:txBody>
          <a:bodyPr/>
          <a:lstStyle>
            <a:lvl1pPr>
              <a:defRPr/>
            </a:lvl1pPr>
          </a:lstStyle>
          <a:p>
            <a:pPr>
              <a:defRPr/>
            </a:pPr>
            <a:fld id="{ECEA9862-BCCE-4A41-AF6D-6A34933B93EC}" type="slidenum">
              <a:rPr lang="en-US" altLang="en-US"/>
              <a:pPr>
                <a:defRPr/>
              </a:pPr>
              <a:t>‹#›</a:t>
            </a:fld>
            <a:endParaRPr lang="en-US" altLang="en-US" dirty="0"/>
          </a:p>
        </p:txBody>
      </p:sp>
    </p:spTree>
    <p:extLst>
      <p:ext uri="{BB962C8B-B14F-4D97-AF65-F5344CB8AC3E}">
        <p14:creationId xmlns:p14="http://schemas.microsoft.com/office/powerpoint/2010/main" val="3298218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6EDF3850-9C69-4296-A7EF-381C3A40ACEE}"/>
              </a:ext>
            </a:extLst>
          </p:cNvPr>
          <p:cNvSpPr>
            <a:spLocks noGrp="1"/>
          </p:cNvSpPr>
          <p:nvPr>
            <p:ph type="dt" sz="half" idx="10"/>
          </p:nvPr>
        </p:nvSpPr>
        <p:spPr/>
        <p:txBody>
          <a:bodyPr/>
          <a:lstStyle>
            <a:lvl1pPr>
              <a:defRPr/>
            </a:lvl1pPr>
          </a:lstStyle>
          <a:p>
            <a:pPr>
              <a:defRPr/>
            </a:pPr>
            <a:fld id="{ABFCC735-0EA2-4334-9C9A-A86D0C27C534}"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3761C38D-E0FC-4524-A791-4738D1EDB87E}"/>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ECD728B7-2380-45AD-BD48-661AC4874138}"/>
              </a:ext>
            </a:extLst>
          </p:cNvPr>
          <p:cNvSpPr>
            <a:spLocks noGrp="1"/>
          </p:cNvSpPr>
          <p:nvPr>
            <p:ph type="sldNum" sz="quarter" idx="12"/>
          </p:nvPr>
        </p:nvSpPr>
        <p:spPr/>
        <p:txBody>
          <a:bodyPr/>
          <a:lstStyle>
            <a:lvl1pPr>
              <a:defRPr/>
            </a:lvl1pPr>
          </a:lstStyle>
          <a:p>
            <a:pPr>
              <a:defRPr/>
            </a:pPr>
            <a:fld id="{FF12C0C0-3A0A-4EA7-9C57-704B85457C5C}" type="slidenum">
              <a:rPr lang="en-US" altLang="en-US"/>
              <a:pPr>
                <a:defRPr/>
              </a:pPr>
              <a:t>‹#›</a:t>
            </a:fld>
            <a:endParaRPr lang="en-US" altLang="en-US" dirty="0"/>
          </a:p>
        </p:txBody>
      </p:sp>
    </p:spTree>
    <p:extLst>
      <p:ext uri="{BB962C8B-B14F-4D97-AF65-F5344CB8AC3E}">
        <p14:creationId xmlns:p14="http://schemas.microsoft.com/office/powerpoint/2010/main" val="224316356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254125"/>
            <a:ext cx="8153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3733800"/>
            <a:ext cx="81534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5282998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894647"/>
            <a:ext cx="8153400" cy="1325563"/>
          </a:xfrm>
        </p:spPr>
        <p:txBody>
          <a:bodyPr/>
          <a:lstStyle/>
          <a:p>
            <a:r>
              <a:rPr lang="en-US"/>
              <a:t>Click to edit Master title style</a:t>
            </a:r>
          </a:p>
        </p:txBody>
      </p:sp>
      <p:sp>
        <p:nvSpPr>
          <p:cNvPr id="3" name="Content Placeholder 2"/>
          <p:cNvSpPr>
            <a:spLocks noGrp="1"/>
          </p:cNvSpPr>
          <p:nvPr>
            <p:ph idx="1"/>
          </p:nvPr>
        </p:nvSpPr>
        <p:spPr>
          <a:xfrm>
            <a:off x="228600" y="2355147"/>
            <a:ext cx="81534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34014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F4401D-E2E9-418F-9897-56D2B4A5C4E9}"/>
              </a:ext>
            </a:extLst>
          </p:cNvPr>
          <p:cNvSpPr>
            <a:spLocks noGrp="1"/>
          </p:cNvSpPr>
          <p:nvPr>
            <p:ph type="dt" sz="half" idx="10"/>
          </p:nvPr>
        </p:nvSpPr>
        <p:spPr/>
        <p:txBody>
          <a:bodyPr/>
          <a:lstStyle>
            <a:lvl1pPr>
              <a:defRPr/>
            </a:lvl1pPr>
          </a:lstStyle>
          <a:p>
            <a:pPr>
              <a:defRPr/>
            </a:pPr>
            <a:fld id="{58F190A5-FB9A-4E24-ACF9-CC74B9520978}"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D52D2B93-306C-4AA0-BCDE-7C6E4269AB16}"/>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F1B488D4-5DD0-459E-89C7-BDC53B1C7F39}"/>
              </a:ext>
            </a:extLst>
          </p:cNvPr>
          <p:cNvSpPr>
            <a:spLocks noGrp="1"/>
          </p:cNvSpPr>
          <p:nvPr>
            <p:ph type="sldNum" sz="quarter" idx="12"/>
          </p:nvPr>
        </p:nvSpPr>
        <p:spPr/>
        <p:txBody>
          <a:bodyPr/>
          <a:lstStyle>
            <a:lvl1pPr>
              <a:defRPr/>
            </a:lvl1pPr>
          </a:lstStyle>
          <a:p>
            <a:pPr>
              <a:defRPr/>
            </a:pPr>
            <a:fld id="{373E803C-2BDB-4FA6-AC0C-0DDD618260EA}" type="slidenum">
              <a:rPr lang="en-US" altLang="en-US"/>
              <a:pPr>
                <a:defRPr/>
              </a:pPr>
              <a:t>‹#›</a:t>
            </a:fld>
            <a:endParaRPr lang="en-US" altLang="en-US" dirty="0"/>
          </a:p>
        </p:txBody>
      </p:sp>
    </p:spTree>
    <p:extLst>
      <p:ext uri="{BB962C8B-B14F-4D97-AF65-F5344CB8AC3E}">
        <p14:creationId xmlns:p14="http://schemas.microsoft.com/office/powerpoint/2010/main" val="103940174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C195A051-4E69-48FE-8822-737C6DD08D13}"/>
              </a:ext>
            </a:extLst>
          </p:cNvPr>
          <p:cNvSpPr>
            <a:spLocks noGrp="1"/>
          </p:cNvSpPr>
          <p:nvPr>
            <p:ph type="dt" sz="half" idx="10"/>
          </p:nvPr>
        </p:nvSpPr>
        <p:spPr/>
        <p:txBody>
          <a:bodyPr/>
          <a:lstStyle>
            <a:lvl1pPr>
              <a:defRPr/>
            </a:lvl1pPr>
          </a:lstStyle>
          <a:p>
            <a:pPr>
              <a:defRPr/>
            </a:pPr>
            <a:fld id="{71D93B85-9479-43FA-865B-E016B3435358}"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92397DDE-09EB-4811-82A4-78F0F3587AB2}"/>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26D53DCD-448A-4CDC-9A17-5526EB59FA4B}"/>
              </a:ext>
            </a:extLst>
          </p:cNvPr>
          <p:cNvSpPr>
            <a:spLocks noGrp="1"/>
          </p:cNvSpPr>
          <p:nvPr>
            <p:ph type="sldNum" sz="quarter" idx="12"/>
          </p:nvPr>
        </p:nvSpPr>
        <p:spPr/>
        <p:txBody>
          <a:bodyPr/>
          <a:lstStyle>
            <a:lvl1pPr>
              <a:defRPr/>
            </a:lvl1pPr>
          </a:lstStyle>
          <a:p>
            <a:pPr>
              <a:defRPr/>
            </a:pPr>
            <a:fld id="{94C171EE-3215-4417-8AB0-30EE0B1576CC}" type="slidenum">
              <a:rPr lang="en-US" altLang="en-US"/>
              <a:pPr>
                <a:defRPr/>
              </a:pPr>
              <a:t>‹#›</a:t>
            </a:fld>
            <a:endParaRPr lang="en-US" altLang="en-US" dirty="0"/>
          </a:p>
        </p:txBody>
      </p:sp>
    </p:spTree>
    <p:extLst>
      <p:ext uri="{BB962C8B-B14F-4D97-AF65-F5344CB8AC3E}">
        <p14:creationId xmlns:p14="http://schemas.microsoft.com/office/powerpoint/2010/main" val="243638150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EBA106B6-3E3E-4F3D-85DF-6863F1ECD760}"/>
              </a:ext>
            </a:extLst>
          </p:cNvPr>
          <p:cNvSpPr>
            <a:spLocks noGrp="1"/>
          </p:cNvSpPr>
          <p:nvPr>
            <p:ph type="dt" sz="half" idx="10"/>
          </p:nvPr>
        </p:nvSpPr>
        <p:spPr/>
        <p:txBody>
          <a:bodyPr/>
          <a:lstStyle>
            <a:lvl1pPr>
              <a:defRPr/>
            </a:lvl1pPr>
          </a:lstStyle>
          <a:p>
            <a:pPr>
              <a:defRPr/>
            </a:pPr>
            <a:fld id="{97A8D3B6-4481-4059-9B04-DE9FADF86340}" type="datetime1">
              <a:rPr lang="en-US" altLang="en-US"/>
              <a:pPr>
                <a:defRPr/>
              </a:pPr>
              <a:t>1/12/2023</a:t>
            </a:fld>
            <a:endParaRPr lang="en-US" altLang="en-US" dirty="0"/>
          </a:p>
        </p:txBody>
      </p:sp>
      <p:sp>
        <p:nvSpPr>
          <p:cNvPr id="8" name="Footer Placeholder 4">
            <a:extLst>
              <a:ext uri="{FF2B5EF4-FFF2-40B4-BE49-F238E27FC236}">
                <a16:creationId xmlns:a16="http://schemas.microsoft.com/office/drawing/2014/main" id="{A3CEAFFD-D05F-4382-B082-28425C841B22}"/>
              </a:ext>
            </a:extLst>
          </p:cNvPr>
          <p:cNvSpPr>
            <a:spLocks noGrp="1"/>
          </p:cNvSpPr>
          <p:nvPr>
            <p:ph type="ftr" sz="quarter" idx="11"/>
          </p:nvPr>
        </p:nvSpPr>
        <p:spPr/>
        <p:txBody>
          <a:bodyPr/>
          <a:lstStyle>
            <a:lvl1pPr>
              <a:defRPr/>
            </a:lvl1pPr>
          </a:lstStyle>
          <a:p>
            <a:pPr>
              <a:defRPr/>
            </a:pPr>
            <a:endParaRPr lang="en-US" altLang="en-US" dirty="0"/>
          </a:p>
        </p:txBody>
      </p:sp>
      <p:sp>
        <p:nvSpPr>
          <p:cNvPr id="9" name="Slide Number Placeholder 5">
            <a:extLst>
              <a:ext uri="{FF2B5EF4-FFF2-40B4-BE49-F238E27FC236}">
                <a16:creationId xmlns:a16="http://schemas.microsoft.com/office/drawing/2014/main" id="{5E21EBC1-19B8-4BEA-87D4-C63BB7E1953E}"/>
              </a:ext>
            </a:extLst>
          </p:cNvPr>
          <p:cNvSpPr>
            <a:spLocks noGrp="1"/>
          </p:cNvSpPr>
          <p:nvPr>
            <p:ph type="sldNum" sz="quarter" idx="12"/>
          </p:nvPr>
        </p:nvSpPr>
        <p:spPr/>
        <p:txBody>
          <a:bodyPr/>
          <a:lstStyle>
            <a:lvl1pPr>
              <a:defRPr/>
            </a:lvl1pPr>
          </a:lstStyle>
          <a:p>
            <a:pPr>
              <a:defRPr/>
            </a:pPr>
            <a:fld id="{2771E4FE-3FAF-49BF-B7CB-3BADF67F66AB}" type="slidenum">
              <a:rPr lang="en-US" altLang="en-US"/>
              <a:pPr>
                <a:defRPr/>
              </a:pPr>
              <a:t>‹#›</a:t>
            </a:fld>
            <a:endParaRPr lang="en-US" altLang="en-US" dirty="0"/>
          </a:p>
        </p:txBody>
      </p:sp>
    </p:spTree>
    <p:extLst>
      <p:ext uri="{BB962C8B-B14F-4D97-AF65-F5344CB8AC3E}">
        <p14:creationId xmlns:p14="http://schemas.microsoft.com/office/powerpoint/2010/main" val="111750674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B8D88D8C-EA7C-4616-BAFA-7130637D64EB}"/>
              </a:ext>
            </a:extLst>
          </p:cNvPr>
          <p:cNvSpPr>
            <a:spLocks noGrp="1"/>
          </p:cNvSpPr>
          <p:nvPr>
            <p:ph type="dt" sz="half" idx="10"/>
          </p:nvPr>
        </p:nvSpPr>
        <p:spPr/>
        <p:txBody>
          <a:bodyPr/>
          <a:lstStyle>
            <a:lvl1pPr>
              <a:defRPr/>
            </a:lvl1pPr>
          </a:lstStyle>
          <a:p>
            <a:pPr>
              <a:defRPr/>
            </a:pPr>
            <a:fld id="{15B85DB3-3CBB-4DA3-913C-610120A4E29E}" type="datetime1">
              <a:rPr lang="en-US" altLang="en-US"/>
              <a:pPr>
                <a:defRPr/>
              </a:pPr>
              <a:t>1/12/2023</a:t>
            </a:fld>
            <a:endParaRPr lang="en-US" altLang="en-US" dirty="0"/>
          </a:p>
        </p:txBody>
      </p:sp>
      <p:sp>
        <p:nvSpPr>
          <p:cNvPr id="4" name="Footer Placeholder 4">
            <a:extLst>
              <a:ext uri="{FF2B5EF4-FFF2-40B4-BE49-F238E27FC236}">
                <a16:creationId xmlns:a16="http://schemas.microsoft.com/office/drawing/2014/main" id="{A2FAA849-7117-4D50-A279-D7EA81A724CF}"/>
              </a:ext>
            </a:extLst>
          </p:cNvPr>
          <p:cNvSpPr>
            <a:spLocks noGrp="1"/>
          </p:cNvSpPr>
          <p:nvPr>
            <p:ph type="ftr" sz="quarter" idx="11"/>
          </p:nvPr>
        </p:nvSpPr>
        <p:spPr/>
        <p:txBody>
          <a:bodyPr/>
          <a:lstStyle>
            <a:lvl1pPr>
              <a:defRPr/>
            </a:lvl1pPr>
          </a:lstStyle>
          <a:p>
            <a:pPr>
              <a:defRPr/>
            </a:pPr>
            <a:endParaRPr lang="en-US" altLang="en-US" dirty="0"/>
          </a:p>
        </p:txBody>
      </p:sp>
      <p:sp>
        <p:nvSpPr>
          <p:cNvPr id="5" name="Slide Number Placeholder 5">
            <a:extLst>
              <a:ext uri="{FF2B5EF4-FFF2-40B4-BE49-F238E27FC236}">
                <a16:creationId xmlns:a16="http://schemas.microsoft.com/office/drawing/2014/main" id="{602FD6F8-7C14-4CBE-9301-EB479CCABE2B}"/>
              </a:ext>
            </a:extLst>
          </p:cNvPr>
          <p:cNvSpPr>
            <a:spLocks noGrp="1"/>
          </p:cNvSpPr>
          <p:nvPr>
            <p:ph type="sldNum" sz="quarter" idx="12"/>
          </p:nvPr>
        </p:nvSpPr>
        <p:spPr/>
        <p:txBody>
          <a:bodyPr/>
          <a:lstStyle>
            <a:lvl1pPr>
              <a:defRPr/>
            </a:lvl1pPr>
          </a:lstStyle>
          <a:p>
            <a:pPr>
              <a:defRPr/>
            </a:pPr>
            <a:fld id="{08F8189B-6689-490C-9530-52EDF28AD2A6}" type="slidenum">
              <a:rPr lang="en-US" altLang="en-US"/>
              <a:pPr>
                <a:defRPr/>
              </a:pPr>
              <a:t>‹#›</a:t>
            </a:fld>
            <a:endParaRPr lang="en-US" altLang="en-US" dirty="0"/>
          </a:p>
        </p:txBody>
      </p:sp>
    </p:spTree>
    <p:extLst>
      <p:ext uri="{BB962C8B-B14F-4D97-AF65-F5344CB8AC3E}">
        <p14:creationId xmlns:p14="http://schemas.microsoft.com/office/powerpoint/2010/main" val="14958268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D8B62B3-E879-4939-AADF-0FF003734BD8}"/>
              </a:ext>
            </a:extLst>
          </p:cNvPr>
          <p:cNvSpPr>
            <a:spLocks noGrp="1"/>
          </p:cNvSpPr>
          <p:nvPr>
            <p:ph type="dt" sz="half" idx="10"/>
          </p:nvPr>
        </p:nvSpPr>
        <p:spPr/>
        <p:txBody>
          <a:bodyPr/>
          <a:lstStyle>
            <a:lvl1pPr>
              <a:defRPr/>
            </a:lvl1pPr>
          </a:lstStyle>
          <a:p>
            <a:pPr>
              <a:defRPr/>
            </a:pPr>
            <a:fld id="{4D167310-1198-4E62-A112-4C0EF445DE75}" type="datetime1">
              <a:rPr lang="en-US" altLang="en-US"/>
              <a:pPr>
                <a:defRPr/>
              </a:pPr>
              <a:t>1/12/2023</a:t>
            </a:fld>
            <a:endParaRPr lang="en-US" altLang="en-US" dirty="0"/>
          </a:p>
        </p:txBody>
      </p:sp>
      <p:sp>
        <p:nvSpPr>
          <p:cNvPr id="3" name="Footer Placeholder 4">
            <a:extLst>
              <a:ext uri="{FF2B5EF4-FFF2-40B4-BE49-F238E27FC236}">
                <a16:creationId xmlns:a16="http://schemas.microsoft.com/office/drawing/2014/main" id="{2434AA5B-0974-433A-B209-8AC4BCFE8DA9}"/>
              </a:ext>
            </a:extLst>
          </p:cNvPr>
          <p:cNvSpPr>
            <a:spLocks noGrp="1"/>
          </p:cNvSpPr>
          <p:nvPr>
            <p:ph type="ftr" sz="quarter" idx="11"/>
          </p:nvPr>
        </p:nvSpPr>
        <p:spPr/>
        <p:txBody>
          <a:bodyPr/>
          <a:lstStyle>
            <a:lvl1pPr>
              <a:defRPr/>
            </a:lvl1pPr>
          </a:lstStyle>
          <a:p>
            <a:pPr>
              <a:defRPr/>
            </a:pPr>
            <a:endParaRPr lang="en-US" altLang="en-US" dirty="0"/>
          </a:p>
        </p:txBody>
      </p:sp>
      <p:sp>
        <p:nvSpPr>
          <p:cNvPr id="4" name="Slide Number Placeholder 5">
            <a:extLst>
              <a:ext uri="{FF2B5EF4-FFF2-40B4-BE49-F238E27FC236}">
                <a16:creationId xmlns:a16="http://schemas.microsoft.com/office/drawing/2014/main" id="{DA4BF167-171C-4813-8979-E412B20256CC}"/>
              </a:ext>
            </a:extLst>
          </p:cNvPr>
          <p:cNvSpPr>
            <a:spLocks noGrp="1"/>
          </p:cNvSpPr>
          <p:nvPr>
            <p:ph type="sldNum" sz="quarter" idx="12"/>
          </p:nvPr>
        </p:nvSpPr>
        <p:spPr/>
        <p:txBody>
          <a:bodyPr/>
          <a:lstStyle>
            <a:lvl1pPr>
              <a:defRPr/>
            </a:lvl1pPr>
          </a:lstStyle>
          <a:p>
            <a:pPr>
              <a:defRPr/>
            </a:pPr>
            <a:fld id="{A9D822EC-1179-4044-8BB3-BEBE2425F34F}" type="slidenum">
              <a:rPr lang="en-US" altLang="en-US"/>
              <a:pPr>
                <a:defRPr/>
              </a:pPr>
              <a:t>‹#›</a:t>
            </a:fld>
            <a:endParaRPr lang="en-US" altLang="en-US" dirty="0"/>
          </a:p>
        </p:txBody>
      </p:sp>
    </p:spTree>
    <p:extLst>
      <p:ext uri="{BB962C8B-B14F-4D97-AF65-F5344CB8AC3E}">
        <p14:creationId xmlns:p14="http://schemas.microsoft.com/office/powerpoint/2010/main" val="32295451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C5581782-4393-4253-B3CF-6AF6663DF2FE}"/>
              </a:ext>
            </a:extLst>
          </p:cNvPr>
          <p:cNvSpPr>
            <a:spLocks noGrp="1"/>
          </p:cNvSpPr>
          <p:nvPr>
            <p:ph type="dt" sz="half" idx="10"/>
          </p:nvPr>
        </p:nvSpPr>
        <p:spPr/>
        <p:txBody>
          <a:bodyPr/>
          <a:lstStyle>
            <a:lvl1pPr>
              <a:defRPr/>
            </a:lvl1pPr>
          </a:lstStyle>
          <a:p>
            <a:pPr>
              <a:defRPr/>
            </a:pPr>
            <a:fld id="{E121DCD9-F227-4048-A394-65A1E6E791E5}"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BEE9D23C-08AC-45B2-9A79-C83FE6D5E6EB}"/>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5D88E290-3FBA-4554-913D-362921C7CF4F}"/>
              </a:ext>
            </a:extLst>
          </p:cNvPr>
          <p:cNvSpPr>
            <a:spLocks noGrp="1"/>
          </p:cNvSpPr>
          <p:nvPr>
            <p:ph type="sldNum" sz="quarter" idx="12"/>
          </p:nvPr>
        </p:nvSpPr>
        <p:spPr/>
        <p:txBody>
          <a:bodyPr/>
          <a:lstStyle>
            <a:lvl1pPr>
              <a:defRPr/>
            </a:lvl1pPr>
          </a:lstStyle>
          <a:p>
            <a:pPr>
              <a:defRPr/>
            </a:pPr>
            <a:fld id="{68DF5564-7D51-479A-9F56-20FC92B3F5E3}" type="slidenum">
              <a:rPr lang="en-US" altLang="en-US"/>
              <a:pPr>
                <a:defRPr/>
              </a:pPr>
              <a:t>‹#›</a:t>
            </a:fld>
            <a:endParaRPr lang="en-US" altLang="en-US" dirty="0"/>
          </a:p>
        </p:txBody>
      </p:sp>
    </p:spTree>
    <p:extLst>
      <p:ext uri="{BB962C8B-B14F-4D97-AF65-F5344CB8AC3E}">
        <p14:creationId xmlns:p14="http://schemas.microsoft.com/office/powerpoint/2010/main" val="39463965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7705C761-9AE4-40B2-B4F1-E9D24655DC04}"/>
              </a:ext>
            </a:extLst>
          </p:cNvPr>
          <p:cNvSpPr>
            <a:spLocks noGrp="1"/>
          </p:cNvSpPr>
          <p:nvPr>
            <p:ph type="dt" sz="half" idx="10"/>
          </p:nvPr>
        </p:nvSpPr>
        <p:spPr/>
        <p:txBody>
          <a:bodyPr/>
          <a:lstStyle>
            <a:lvl1pPr>
              <a:defRPr/>
            </a:lvl1pPr>
          </a:lstStyle>
          <a:p>
            <a:pPr>
              <a:defRPr/>
            </a:pPr>
            <a:fld id="{4E903025-B222-4467-8DC4-628FCE2FFD05}"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8B3F3023-A33D-4F06-A4DF-22E38561A39F}"/>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67050EFE-D2B4-4D89-907D-DE09D3C403FC}"/>
              </a:ext>
            </a:extLst>
          </p:cNvPr>
          <p:cNvSpPr>
            <a:spLocks noGrp="1"/>
          </p:cNvSpPr>
          <p:nvPr>
            <p:ph type="sldNum" sz="quarter" idx="12"/>
          </p:nvPr>
        </p:nvSpPr>
        <p:spPr/>
        <p:txBody>
          <a:bodyPr/>
          <a:lstStyle>
            <a:lvl1pPr>
              <a:defRPr/>
            </a:lvl1pPr>
          </a:lstStyle>
          <a:p>
            <a:pPr>
              <a:defRPr/>
            </a:pPr>
            <a:fld id="{0FCFF2F8-3295-4637-81AB-D9CE25A92CA0}" type="slidenum">
              <a:rPr lang="en-US" altLang="en-US"/>
              <a:pPr>
                <a:defRPr/>
              </a:pPr>
              <a:t>‹#›</a:t>
            </a:fld>
            <a:endParaRPr lang="en-US" altLang="en-US" dirty="0"/>
          </a:p>
        </p:txBody>
      </p:sp>
    </p:spTree>
    <p:extLst>
      <p:ext uri="{BB962C8B-B14F-4D97-AF65-F5344CB8AC3E}">
        <p14:creationId xmlns:p14="http://schemas.microsoft.com/office/powerpoint/2010/main" val="31579440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F2AD9D-8718-43DD-8E94-147A8EEF8726}"/>
              </a:ext>
            </a:extLst>
          </p:cNvPr>
          <p:cNvSpPr>
            <a:spLocks noGrp="1"/>
          </p:cNvSpPr>
          <p:nvPr>
            <p:ph type="dt" sz="half" idx="10"/>
          </p:nvPr>
        </p:nvSpPr>
        <p:spPr/>
        <p:txBody>
          <a:bodyPr/>
          <a:lstStyle>
            <a:lvl1pPr>
              <a:defRPr/>
            </a:lvl1pPr>
          </a:lstStyle>
          <a:p>
            <a:pPr>
              <a:defRPr/>
            </a:pPr>
            <a:fld id="{F7F49E92-4259-4706-B977-A9CBC6057756}"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36D91566-8AD7-403B-85E0-9A0ACC0CB293}"/>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A7649A79-D661-474B-A5F3-BF170105C64D}"/>
              </a:ext>
            </a:extLst>
          </p:cNvPr>
          <p:cNvSpPr>
            <a:spLocks noGrp="1"/>
          </p:cNvSpPr>
          <p:nvPr>
            <p:ph type="sldNum" sz="quarter" idx="12"/>
          </p:nvPr>
        </p:nvSpPr>
        <p:spPr/>
        <p:txBody>
          <a:bodyPr/>
          <a:lstStyle>
            <a:lvl1pPr>
              <a:defRPr/>
            </a:lvl1pPr>
          </a:lstStyle>
          <a:p>
            <a:pPr>
              <a:defRPr/>
            </a:pPr>
            <a:fld id="{97425F66-96A0-4D73-814A-4830BB9C02CF}" type="slidenum">
              <a:rPr lang="en-US" altLang="en-US"/>
              <a:pPr>
                <a:defRPr/>
              </a:pPr>
              <a:t>‹#›</a:t>
            </a:fld>
            <a:endParaRPr lang="en-US" altLang="en-US" dirty="0"/>
          </a:p>
        </p:txBody>
      </p:sp>
    </p:spTree>
    <p:extLst>
      <p:ext uri="{BB962C8B-B14F-4D97-AF65-F5344CB8AC3E}">
        <p14:creationId xmlns:p14="http://schemas.microsoft.com/office/powerpoint/2010/main" val="3725998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62B2B446-C8EF-49CC-A7D0-04769AE72CC9}"/>
              </a:ext>
            </a:extLst>
          </p:cNvPr>
          <p:cNvSpPr>
            <a:spLocks noGrp="1"/>
          </p:cNvSpPr>
          <p:nvPr>
            <p:ph type="dt" sz="half" idx="10"/>
          </p:nvPr>
        </p:nvSpPr>
        <p:spPr/>
        <p:txBody>
          <a:bodyPr/>
          <a:lstStyle>
            <a:lvl1pPr>
              <a:defRPr/>
            </a:lvl1pPr>
          </a:lstStyle>
          <a:p>
            <a:pPr>
              <a:defRPr/>
            </a:pPr>
            <a:fld id="{75C31BA5-5445-44C4-BAAE-A3BDCF7E6D9D}"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922EB545-3B19-41F8-912E-EDDC627FC39C}"/>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86201F0D-0D69-4B70-B943-109EDCD36ABF}"/>
              </a:ext>
            </a:extLst>
          </p:cNvPr>
          <p:cNvSpPr>
            <a:spLocks noGrp="1"/>
          </p:cNvSpPr>
          <p:nvPr>
            <p:ph type="sldNum" sz="quarter" idx="12"/>
          </p:nvPr>
        </p:nvSpPr>
        <p:spPr/>
        <p:txBody>
          <a:bodyPr/>
          <a:lstStyle>
            <a:lvl1pPr>
              <a:defRPr/>
            </a:lvl1pPr>
          </a:lstStyle>
          <a:p>
            <a:pPr>
              <a:defRPr/>
            </a:pPr>
            <a:fld id="{396D6F64-F2EF-49F4-AA47-874ABF927FDE}" type="slidenum">
              <a:rPr lang="en-US" altLang="en-US"/>
              <a:pPr>
                <a:defRPr/>
              </a:pPr>
              <a:t>‹#›</a:t>
            </a:fld>
            <a:endParaRPr lang="en-US" altLang="en-US" dirty="0"/>
          </a:p>
        </p:txBody>
      </p:sp>
    </p:spTree>
    <p:extLst>
      <p:ext uri="{BB962C8B-B14F-4D97-AF65-F5344CB8AC3E}">
        <p14:creationId xmlns:p14="http://schemas.microsoft.com/office/powerpoint/2010/main" val="240738944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D93B9B-CA17-43B4-9C6B-852BD6CC9A0E}"/>
              </a:ext>
            </a:extLst>
          </p:cNvPr>
          <p:cNvSpPr>
            <a:spLocks noGrp="1"/>
          </p:cNvSpPr>
          <p:nvPr>
            <p:ph type="dt" sz="half" idx="10"/>
          </p:nvPr>
        </p:nvSpPr>
        <p:spPr/>
        <p:txBody>
          <a:bodyPr/>
          <a:lstStyle>
            <a:lvl1pPr>
              <a:defRPr/>
            </a:lvl1pPr>
          </a:lstStyle>
          <a:p>
            <a:pPr>
              <a:defRPr/>
            </a:pPr>
            <a:fld id="{5CD4311B-3581-49B0-917D-B865FF2A4F0F}"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DFF04274-AE3A-46E8-898C-4ACDCBBFFB6B}"/>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11FF6865-2201-4D83-AC6D-73FD5AF40E28}"/>
              </a:ext>
            </a:extLst>
          </p:cNvPr>
          <p:cNvSpPr>
            <a:spLocks noGrp="1"/>
          </p:cNvSpPr>
          <p:nvPr>
            <p:ph type="sldNum" sz="quarter" idx="12"/>
          </p:nvPr>
        </p:nvSpPr>
        <p:spPr/>
        <p:txBody>
          <a:bodyPr/>
          <a:lstStyle>
            <a:lvl1pPr>
              <a:defRPr/>
            </a:lvl1pPr>
          </a:lstStyle>
          <a:p>
            <a:pPr>
              <a:defRPr/>
            </a:pPr>
            <a:fld id="{3156F323-CFA8-45EC-832B-7F5D84DC51D1}" type="slidenum">
              <a:rPr lang="en-US" altLang="en-US"/>
              <a:pPr>
                <a:defRPr/>
              </a:pPr>
              <a:t>‹#›</a:t>
            </a:fld>
            <a:endParaRPr lang="en-US" altLang="en-US" dirty="0"/>
          </a:p>
        </p:txBody>
      </p:sp>
    </p:spTree>
    <p:extLst>
      <p:ext uri="{BB962C8B-B14F-4D97-AF65-F5344CB8AC3E}">
        <p14:creationId xmlns:p14="http://schemas.microsoft.com/office/powerpoint/2010/main" val="9448751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3" name="Freeform: Shape 8">
            <a:extLst>
              <a:ext uri="{FF2B5EF4-FFF2-40B4-BE49-F238E27FC236}">
                <a16:creationId xmlns:a16="http://schemas.microsoft.com/office/drawing/2014/main" id="{CBA00753-5A2A-4CC1-BAFC-9F7540B3F6CD}"/>
              </a:ext>
            </a:extLst>
          </p:cNvPr>
          <p:cNvSpPr/>
          <p:nvPr userDrawn="1"/>
        </p:nvSpPr>
        <p:spPr>
          <a:xfrm>
            <a:off x="173038" y="0"/>
            <a:ext cx="942975" cy="1582738"/>
          </a:xfrm>
          <a:custGeom>
            <a:avLst/>
            <a:gdLst>
              <a:gd name="connsiteX0" fmla="*/ 238907 w 561676"/>
              <a:gd name="connsiteY0" fmla="*/ 482 h 943801"/>
              <a:gd name="connsiteX1" fmla="*/ 358608 w 561676"/>
              <a:gd name="connsiteY1" fmla="*/ 22 h 943801"/>
              <a:gd name="connsiteX2" fmla="*/ 390836 w 561676"/>
              <a:gd name="connsiteY2" fmla="*/ 22581 h 943801"/>
              <a:gd name="connsiteX3" fmla="*/ 563022 w 561676"/>
              <a:gd name="connsiteY3" fmla="*/ 488036 h 943801"/>
              <a:gd name="connsiteX4" fmla="*/ 540923 w 561676"/>
              <a:gd name="connsiteY4" fmla="*/ 517501 h 943801"/>
              <a:gd name="connsiteX5" fmla="*/ 319015 w 561676"/>
              <a:gd name="connsiteY5" fmla="*/ 517501 h 943801"/>
              <a:gd name="connsiteX6" fmla="*/ 295075 w 561676"/>
              <a:gd name="connsiteY6" fmla="*/ 551109 h 943801"/>
              <a:gd name="connsiteX7" fmla="*/ 434573 w 561676"/>
              <a:gd name="connsiteY7" fmla="*/ 912056 h 943801"/>
              <a:gd name="connsiteX8" fmla="*/ 437796 w 561676"/>
              <a:gd name="connsiteY8" fmla="*/ 920343 h 943801"/>
              <a:gd name="connsiteX9" fmla="*/ 431811 w 561676"/>
              <a:gd name="connsiteY9" fmla="*/ 944743 h 943801"/>
              <a:gd name="connsiteX10" fmla="*/ 408331 w 561676"/>
              <a:gd name="connsiteY10" fmla="*/ 935996 h 943801"/>
              <a:gd name="connsiteX11" fmla="*/ 288169 w 561676"/>
              <a:gd name="connsiteY11" fmla="*/ 771176 h 943801"/>
              <a:gd name="connsiteX12" fmla="*/ 10553 w 561676"/>
              <a:gd name="connsiteY12" fmla="*/ 389973 h 943801"/>
              <a:gd name="connsiteX13" fmla="*/ 2266 w 561676"/>
              <a:gd name="connsiteY13" fmla="*/ 361428 h 943801"/>
              <a:gd name="connsiteX14" fmla="*/ 28969 w 561676"/>
              <a:gd name="connsiteY14" fmla="*/ 352681 h 943801"/>
              <a:gd name="connsiteX15" fmla="*/ 185502 w 561676"/>
              <a:gd name="connsiteY15" fmla="*/ 352681 h 943801"/>
              <a:gd name="connsiteX16" fmla="*/ 208061 w 561676"/>
              <a:gd name="connsiteY16" fmla="*/ 319993 h 943801"/>
              <a:gd name="connsiteX17" fmla="*/ 97567 w 561676"/>
              <a:gd name="connsiteY17" fmla="*/ 34551 h 943801"/>
              <a:gd name="connsiteX18" fmla="*/ 120587 w 561676"/>
              <a:gd name="connsiteY18" fmla="*/ 482 h 943801"/>
              <a:gd name="connsiteX19" fmla="*/ 238907 w 561676"/>
              <a:gd name="connsiteY19" fmla="*/ 482 h 94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1676" h="943801">
                <a:moveTo>
                  <a:pt x="238907" y="482"/>
                </a:moveTo>
                <a:cubicBezTo>
                  <a:pt x="278961" y="482"/>
                  <a:pt x="318555" y="1403"/>
                  <a:pt x="358608" y="22"/>
                </a:cubicBezTo>
                <a:cubicBezTo>
                  <a:pt x="376103" y="-439"/>
                  <a:pt x="384851" y="6467"/>
                  <a:pt x="390836" y="22581"/>
                </a:cubicBezTo>
                <a:cubicBezTo>
                  <a:pt x="447924" y="178193"/>
                  <a:pt x="505473" y="333344"/>
                  <a:pt x="563022" y="488036"/>
                </a:cubicBezTo>
                <a:cubicBezTo>
                  <a:pt x="570388" y="508293"/>
                  <a:pt x="563943" y="517501"/>
                  <a:pt x="540923" y="517501"/>
                </a:cubicBezTo>
                <a:cubicBezTo>
                  <a:pt x="466800" y="517501"/>
                  <a:pt x="393138" y="517501"/>
                  <a:pt x="319015" y="517501"/>
                </a:cubicBezTo>
                <a:cubicBezTo>
                  <a:pt x="290010" y="517501"/>
                  <a:pt x="284946" y="524407"/>
                  <a:pt x="295075" y="551109"/>
                </a:cubicBezTo>
                <a:cubicBezTo>
                  <a:pt x="341574" y="671271"/>
                  <a:pt x="388074" y="791894"/>
                  <a:pt x="434573" y="912056"/>
                </a:cubicBezTo>
                <a:cubicBezTo>
                  <a:pt x="435494" y="914818"/>
                  <a:pt x="436875" y="917580"/>
                  <a:pt x="437796" y="920343"/>
                </a:cubicBezTo>
                <a:cubicBezTo>
                  <a:pt x="441018" y="930011"/>
                  <a:pt x="442400" y="939219"/>
                  <a:pt x="431811" y="944743"/>
                </a:cubicBezTo>
                <a:cubicBezTo>
                  <a:pt x="421222" y="950268"/>
                  <a:pt x="414316" y="944283"/>
                  <a:pt x="408331" y="935996"/>
                </a:cubicBezTo>
                <a:cubicBezTo>
                  <a:pt x="368277" y="880749"/>
                  <a:pt x="328223" y="825963"/>
                  <a:pt x="288169" y="771176"/>
                </a:cubicBezTo>
                <a:cubicBezTo>
                  <a:pt x="195630" y="644108"/>
                  <a:pt x="103092" y="517040"/>
                  <a:pt x="10553" y="389973"/>
                </a:cubicBezTo>
                <a:cubicBezTo>
                  <a:pt x="4568" y="381685"/>
                  <a:pt x="-4179" y="373398"/>
                  <a:pt x="2266" y="361428"/>
                </a:cubicBezTo>
                <a:cubicBezTo>
                  <a:pt x="8251" y="350839"/>
                  <a:pt x="19301" y="352681"/>
                  <a:pt x="28969" y="352681"/>
                </a:cubicBezTo>
                <a:cubicBezTo>
                  <a:pt x="80993" y="352681"/>
                  <a:pt x="133477" y="352681"/>
                  <a:pt x="185502" y="352681"/>
                </a:cubicBezTo>
                <a:cubicBezTo>
                  <a:pt x="211744" y="352681"/>
                  <a:pt x="217269" y="344394"/>
                  <a:pt x="208061" y="319993"/>
                </a:cubicBezTo>
                <a:cubicBezTo>
                  <a:pt x="171230" y="224692"/>
                  <a:pt x="134398" y="129391"/>
                  <a:pt x="97567" y="34551"/>
                </a:cubicBezTo>
                <a:cubicBezTo>
                  <a:pt x="86978" y="7388"/>
                  <a:pt x="91582" y="482"/>
                  <a:pt x="120587" y="482"/>
                </a:cubicBezTo>
                <a:cubicBezTo>
                  <a:pt x="160180" y="482"/>
                  <a:pt x="199313" y="482"/>
                  <a:pt x="238907" y="482"/>
                </a:cubicBezTo>
                <a:close/>
              </a:path>
            </a:pathLst>
          </a:custGeom>
          <a:solidFill>
            <a:schemeClr val="accent4">
              <a:lumMod val="20000"/>
              <a:lumOff val="80000"/>
            </a:schemeClr>
          </a:solidFill>
          <a:ln w="4596"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4" name="Freeform: Shape 9">
            <a:extLst>
              <a:ext uri="{FF2B5EF4-FFF2-40B4-BE49-F238E27FC236}">
                <a16:creationId xmlns:a16="http://schemas.microsoft.com/office/drawing/2014/main" id="{8F300D78-005C-40DC-845A-062954576909}"/>
              </a:ext>
            </a:extLst>
          </p:cNvPr>
          <p:cNvSpPr/>
          <p:nvPr userDrawn="1"/>
        </p:nvSpPr>
        <p:spPr>
          <a:xfrm>
            <a:off x="1265238" y="0"/>
            <a:ext cx="542925" cy="911225"/>
          </a:xfrm>
          <a:custGeom>
            <a:avLst/>
            <a:gdLst>
              <a:gd name="connsiteX0" fmla="*/ 238907 w 561676"/>
              <a:gd name="connsiteY0" fmla="*/ 482 h 943801"/>
              <a:gd name="connsiteX1" fmla="*/ 358608 w 561676"/>
              <a:gd name="connsiteY1" fmla="*/ 22 h 943801"/>
              <a:gd name="connsiteX2" fmla="*/ 390836 w 561676"/>
              <a:gd name="connsiteY2" fmla="*/ 22581 h 943801"/>
              <a:gd name="connsiteX3" fmla="*/ 563022 w 561676"/>
              <a:gd name="connsiteY3" fmla="*/ 488036 h 943801"/>
              <a:gd name="connsiteX4" fmla="*/ 540923 w 561676"/>
              <a:gd name="connsiteY4" fmla="*/ 517501 h 943801"/>
              <a:gd name="connsiteX5" fmla="*/ 319015 w 561676"/>
              <a:gd name="connsiteY5" fmla="*/ 517501 h 943801"/>
              <a:gd name="connsiteX6" fmla="*/ 295075 w 561676"/>
              <a:gd name="connsiteY6" fmla="*/ 551109 h 943801"/>
              <a:gd name="connsiteX7" fmla="*/ 434573 w 561676"/>
              <a:gd name="connsiteY7" fmla="*/ 912056 h 943801"/>
              <a:gd name="connsiteX8" fmla="*/ 437796 w 561676"/>
              <a:gd name="connsiteY8" fmla="*/ 920343 h 943801"/>
              <a:gd name="connsiteX9" fmla="*/ 431811 w 561676"/>
              <a:gd name="connsiteY9" fmla="*/ 944743 h 943801"/>
              <a:gd name="connsiteX10" fmla="*/ 408331 w 561676"/>
              <a:gd name="connsiteY10" fmla="*/ 935996 h 943801"/>
              <a:gd name="connsiteX11" fmla="*/ 288169 w 561676"/>
              <a:gd name="connsiteY11" fmla="*/ 771176 h 943801"/>
              <a:gd name="connsiteX12" fmla="*/ 10553 w 561676"/>
              <a:gd name="connsiteY12" fmla="*/ 389973 h 943801"/>
              <a:gd name="connsiteX13" fmla="*/ 2266 w 561676"/>
              <a:gd name="connsiteY13" fmla="*/ 361428 h 943801"/>
              <a:gd name="connsiteX14" fmla="*/ 28969 w 561676"/>
              <a:gd name="connsiteY14" fmla="*/ 352681 h 943801"/>
              <a:gd name="connsiteX15" fmla="*/ 185502 w 561676"/>
              <a:gd name="connsiteY15" fmla="*/ 352681 h 943801"/>
              <a:gd name="connsiteX16" fmla="*/ 208061 w 561676"/>
              <a:gd name="connsiteY16" fmla="*/ 319993 h 943801"/>
              <a:gd name="connsiteX17" fmla="*/ 97567 w 561676"/>
              <a:gd name="connsiteY17" fmla="*/ 34551 h 943801"/>
              <a:gd name="connsiteX18" fmla="*/ 120587 w 561676"/>
              <a:gd name="connsiteY18" fmla="*/ 482 h 943801"/>
              <a:gd name="connsiteX19" fmla="*/ 238907 w 561676"/>
              <a:gd name="connsiteY19" fmla="*/ 482 h 94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1676" h="943801">
                <a:moveTo>
                  <a:pt x="238907" y="482"/>
                </a:moveTo>
                <a:cubicBezTo>
                  <a:pt x="278961" y="482"/>
                  <a:pt x="318555" y="1403"/>
                  <a:pt x="358608" y="22"/>
                </a:cubicBezTo>
                <a:cubicBezTo>
                  <a:pt x="376103" y="-439"/>
                  <a:pt x="384851" y="6467"/>
                  <a:pt x="390836" y="22581"/>
                </a:cubicBezTo>
                <a:cubicBezTo>
                  <a:pt x="447924" y="178193"/>
                  <a:pt x="505473" y="333344"/>
                  <a:pt x="563022" y="488036"/>
                </a:cubicBezTo>
                <a:cubicBezTo>
                  <a:pt x="570388" y="508293"/>
                  <a:pt x="563943" y="517501"/>
                  <a:pt x="540923" y="517501"/>
                </a:cubicBezTo>
                <a:cubicBezTo>
                  <a:pt x="466800" y="517501"/>
                  <a:pt x="393138" y="517501"/>
                  <a:pt x="319015" y="517501"/>
                </a:cubicBezTo>
                <a:cubicBezTo>
                  <a:pt x="290010" y="517501"/>
                  <a:pt x="284946" y="524407"/>
                  <a:pt x="295075" y="551109"/>
                </a:cubicBezTo>
                <a:cubicBezTo>
                  <a:pt x="341574" y="671271"/>
                  <a:pt x="388074" y="791894"/>
                  <a:pt x="434573" y="912056"/>
                </a:cubicBezTo>
                <a:cubicBezTo>
                  <a:pt x="435494" y="914818"/>
                  <a:pt x="436875" y="917580"/>
                  <a:pt x="437796" y="920343"/>
                </a:cubicBezTo>
                <a:cubicBezTo>
                  <a:pt x="441018" y="930011"/>
                  <a:pt x="442400" y="939219"/>
                  <a:pt x="431811" y="944743"/>
                </a:cubicBezTo>
                <a:cubicBezTo>
                  <a:pt x="421222" y="950268"/>
                  <a:pt x="414316" y="944283"/>
                  <a:pt x="408331" y="935996"/>
                </a:cubicBezTo>
                <a:cubicBezTo>
                  <a:pt x="368277" y="880749"/>
                  <a:pt x="328223" y="825963"/>
                  <a:pt x="288169" y="771176"/>
                </a:cubicBezTo>
                <a:cubicBezTo>
                  <a:pt x="195630" y="644108"/>
                  <a:pt x="103092" y="517040"/>
                  <a:pt x="10553" y="389973"/>
                </a:cubicBezTo>
                <a:cubicBezTo>
                  <a:pt x="4568" y="381685"/>
                  <a:pt x="-4179" y="373398"/>
                  <a:pt x="2266" y="361428"/>
                </a:cubicBezTo>
                <a:cubicBezTo>
                  <a:pt x="8251" y="350839"/>
                  <a:pt x="19301" y="352681"/>
                  <a:pt x="28969" y="352681"/>
                </a:cubicBezTo>
                <a:cubicBezTo>
                  <a:pt x="80993" y="352681"/>
                  <a:pt x="133477" y="352681"/>
                  <a:pt x="185502" y="352681"/>
                </a:cubicBezTo>
                <a:cubicBezTo>
                  <a:pt x="211744" y="352681"/>
                  <a:pt x="217269" y="344394"/>
                  <a:pt x="208061" y="319993"/>
                </a:cubicBezTo>
                <a:cubicBezTo>
                  <a:pt x="171230" y="224692"/>
                  <a:pt x="134398" y="129391"/>
                  <a:pt x="97567" y="34551"/>
                </a:cubicBezTo>
                <a:cubicBezTo>
                  <a:pt x="86978" y="7388"/>
                  <a:pt x="91582" y="482"/>
                  <a:pt x="120587" y="482"/>
                </a:cubicBezTo>
                <a:cubicBezTo>
                  <a:pt x="160180" y="482"/>
                  <a:pt x="199313" y="482"/>
                  <a:pt x="238907" y="482"/>
                </a:cubicBezTo>
                <a:close/>
              </a:path>
            </a:pathLst>
          </a:custGeom>
          <a:solidFill>
            <a:schemeClr val="accent4">
              <a:lumMod val="20000"/>
              <a:lumOff val="80000"/>
            </a:schemeClr>
          </a:solidFill>
          <a:ln w="4596"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2" name="Text Placeholder 9"/>
          <p:cNvSpPr>
            <a:spLocks noGrp="1"/>
          </p:cNvSpPr>
          <p:nvPr>
            <p:ph type="body" sz="quarter" idx="10"/>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Click to edit Master text styles</a:t>
            </a:r>
          </a:p>
        </p:txBody>
      </p:sp>
    </p:spTree>
    <p:extLst>
      <p:ext uri="{BB962C8B-B14F-4D97-AF65-F5344CB8AC3E}">
        <p14:creationId xmlns:p14="http://schemas.microsoft.com/office/powerpoint/2010/main" val="21038677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49363B4-EEAE-4420-B3EA-A73EC1E0C4C4}"/>
              </a:ext>
            </a:extLst>
          </p:cNvPr>
          <p:cNvGrpSpPr/>
          <p:nvPr userDrawn="1"/>
        </p:nvGrpSpPr>
        <p:grpSpPr>
          <a:xfrm>
            <a:off x="323529" y="4603539"/>
            <a:ext cx="11654798" cy="2035618"/>
            <a:chOff x="323529" y="4603539"/>
            <a:chExt cx="11654798" cy="2035618"/>
          </a:xfrm>
          <a:solidFill>
            <a:schemeClr val="accent1">
              <a:lumMod val="60000"/>
              <a:lumOff val="40000"/>
            </a:schemeClr>
          </a:solidFill>
        </p:grpSpPr>
        <p:sp>
          <p:nvSpPr>
            <p:cNvPr id="4" name="Freeform: Shape 17">
              <a:extLst>
                <a:ext uri="{FF2B5EF4-FFF2-40B4-BE49-F238E27FC236}">
                  <a16:creationId xmlns:a16="http://schemas.microsoft.com/office/drawing/2014/main" id="{6EEFDC5B-D2D8-4E27-B866-8D4575FE3A33}"/>
                </a:ext>
              </a:extLst>
            </p:cNvPr>
            <p:cNvSpPr/>
            <p:nvPr/>
          </p:nvSpPr>
          <p:spPr>
            <a:xfrm rot="16200000">
              <a:off x="363852" y="6186863"/>
              <a:ext cx="411971" cy="492617"/>
            </a:xfrm>
            <a:custGeom>
              <a:avLst/>
              <a:gdLst>
                <a:gd name="connsiteX0" fmla="*/ 182559 w 565444"/>
                <a:gd name="connsiteY0" fmla="*/ 37056 h 676134"/>
                <a:gd name="connsiteX1" fmla="*/ 182559 w 565444"/>
                <a:gd name="connsiteY1" fmla="*/ 175472 h 676134"/>
                <a:gd name="connsiteX2" fmla="*/ 108447 w 565444"/>
                <a:gd name="connsiteY2" fmla="*/ 175472 h 676134"/>
                <a:gd name="connsiteX3" fmla="*/ 108447 w 565444"/>
                <a:gd name="connsiteY3" fmla="*/ 37056 h 676134"/>
                <a:gd name="connsiteX4" fmla="*/ 145503 w 565444"/>
                <a:gd name="connsiteY4" fmla="*/ 0 h 676134"/>
                <a:gd name="connsiteX5" fmla="*/ 182559 w 565444"/>
                <a:gd name="connsiteY5" fmla="*/ 37056 h 676134"/>
                <a:gd name="connsiteX6" fmla="*/ 456997 w 565444"/>
                <a:gd name="connsiteY6" fmla="*/ 37056 h 676134"/>
                <a:gd name="connsiteX7" fmla="*/ 456997 w 565444"/>
                <a:gd name="connsiteY7" fmla="*/ 175472 h 676134"/>
                <a:gd name="connsiteX8" fmla="*/ 382885 w 565444"/>
                <a:gd name="connsiteY8" fmla="*/ 175472 h 676134"/>
                <a:gd name="connsiteX9" fmla="*/ 382885 w 565444"/>
                <a:gd name="connsiteY9" fmla="*/ 37056 h 676134"/>
                <a:gd name="connsiteX10" fmla="*/ 419941 w 565444"/>
                <a:gd name="connsiteY10" fmla="*/ 0 h 676134"/>
                <a:gd name="connsiteX11" fmla="*/ 456997 w 565444"/>
                <a:gd name="connsiteY11" fmla="*/ 37056 h 676134"/>
                <a:gd name="connsiteX12" fmla="*/ 486829 w 565444"/>
                <a:gd name="connsiteY12" fmla="*/ 382985 h 676134"/>
                <a:gd name="connsiteX13" fmla="*/ 483130 w 565444"/>
                <a:gd name="connsiteY13" fmla="*/ 374057 h 676134"/>
                <a:gd name="connsiteX14" fmla="*/ 474202 w 565444"/>
                <a:gd name="connsiteY14" fmla="*/ 370359 h 676134"/>
                <a:gd name="connsiteX15" fmla="*/ 91243 w 565444"/>
                <a:gd name="connsiteY15" fmla="*/ 370358 h 676134"/>
                <a:gd name="connsiteX16" fmla="*/ 78616 w 565444"/>
                <a:gd name="connsiteY16" fmla="*/ 382985 h 676134"/>
                <a:gd name="connsiteX17" fmla="*/ 78615 w 565444"/>
                <a:gd name="connsiteY17" fmla="*/ 382985 h 676134"/>
                <a:gd name="connsiteX18" fmla="*/ 91242 w 565444"/>
                <a:gd name="connsiteY18" fmla="*/ 395612 h 676134"/>
                <a:gd name="connsiteX19" fmla="*/ 474202 w 565444"/>
                <a:gd name="connsiteY19" fmla="*/ 395612 h 676134"/>
                <a:gd name="connsiteX20" fmla="*/ 483130 w 565444"/>
                <a:gd name="connsiteY20" fmla="*/ 391914 h 676134"/>
                <a:gd name="connsiteX21" fmla="*/ 486829 w 565444"/>
                <a:gd name="connsiteY21" fmla="*/ 329550 h 676134"/>
                <a:gd name="connsiteX22" fmla="*/ 483130 w 565444"/>
                <a:gd name="connsiteY22" fmla="*/ 320622 h 676134"/>
                <a:gd name="connsiteX23" fmla="*/ 474202 w 565444"/>
                <a:gd name="connsiteY23" fmla="*/ 316924 h 676134"/>
                <a:gd name="connsiteX24" fmla="*/ 91243 w 565444"/>
                <a:gd name="connsiteY24" fmla="*/ 316923 h 676134"/>
                <a:gd name="connsiteX25" fmla="*/ 78616 w 565444"/>
                <a:gd name="connsiteY25" fmla="*/ 329550 h 676134"/>
                <a:gd name="connsiteX26" fmla="*/ 78615 w 565444"/>
                <a:gd name="connsiteY26" fmla="*/ 329550 h 676134"/>
                <a:gd name="connsiteX27" fmla="*/ 91242 w 565444"/>
                <a:gd name="connsiteY27" fmla="*/ 342177 h 676134"/>
                <a:gd name="connsiteX28" fmla="*/ 474202 w 565444"/>
                <a:gd name="connsiteY28" fmla="*/ 342177 h 676134"/>
                <a:gd name="connsiteX29" fmla="*/ 483130 w 565444"/>
                <a:gd name="connsiteY29" fmla="*/ 338479 h 676134"/>
                <a:gd name="connsiteX30" fmla="*/ 486829 w 565444"/>
                <a:gd name="connsiteY30" fmla="*/ 276115 h 676134"/>
                <a:gd name="connsiteX31" fmla="*/ 483130 w 565444"/>
                <a:gd name="connsiteY31" fmla="*/ 267187 h 676134"/>
                <a:gd name="connsiteX32" fmla="*/ 474202 w 565444"/>
                <a:gd name="connsiteY32" fmla="*/ 263489 h 676134"/>
                <a:gd name="connsiteX33" fmla="*/ 91243 w 565444"/>
                <a:gd name="connsiteY33" fmla="*/ 263488 h 676134"/>
                <a:gd name="connsiteX34" fmla="*/ 78616 w 565444"/>
                <a:gd name="connsiteY34" fmla="*/ 276115 h 676134"/>
                <a:gd name="connsiteX35" fmla="*/ 78615 w 565444"/>
                <a:gd name="connsiteY35" fmla="*/ 276115 h 676134"/>
                <a:gd name="connsiteX36" fmla="*/ 91242 w 565444"/>
                <a:gd name="connsiteY36" fmla="*/ 288742 h 676134"/>
                <a:gd name="connsiteX37" fmla="*/ 474202 w 565444"/>
                <a:gd name="connsiteY37" fmla="*/ 288742 h 676134"/>
                <a:gd name="connsiteX38" fmla="*/ 483130 w 565444"/>
                <a:gd name="connsiteY38" fmla="*/ 285044 h 676134"/>
                <a:gd name="connsiteX39" fmla="*/ 565444 w 565444"/>
                <a:gd name="connsiteY39" fmla="*/ 194687 h 676134"/>
                <a:gd name="connsiteX40" fmla="*/ 546230 w 565444"/>
                <a:gd name="connsiteY40" fmla="*/ 213901 h 676134"/>
                <a:gd name="connsiteX41" fmla="*/ 525276 w 565444"/>
                <a:gd name="connsiteY41" fmla="*/ 213901 h 676134"/>
                <a:gd name="connsiteX42" fmla="*/ 508899 w 565444"/>
                <a:gd name="connsiteY42" fmla="*/ 524387 h 676134"/>
                <a:gd name="connsiteX43" fmla="*/ 378242 w 565444"/>
                <a:gd name="connsiteY43" fmla="*/ 676134 h 676134"/>
                <a:gd name="connsiteX44" fmla="*/ 184454 w 565444"/>
                <a:gd name="connsiteY44" fmla="*/ 676134 h 676134"/>
                <a:gd name="connsiteX45" fmla="*/ 53798 w 565444"/>
                <a:gd name="connsiteY45" fmla="*/ 524387 h 676134"/>
                <a:gd name="connsiteX46" fmla="*/ 37421 w 565444"/>
                <a:gd name="connsiteY46" fmla="*/ 213901 h 676134"/>
                <a:gd name="connsiteX47" fmla="*/ 19214 w 565444"/>
                <a:gd name="connsiteY47" fmla="*/ 213901 h 676134"/>
                <a:gd name="connsiteX48" fmla="*/ 0 w 565444"/>
                <a:gd name="connsiteY48" fmla="*/ 194687 h 676134"/>
                <a:gd name="connsiteX49" fmla="*/ 19214 w 565444"/>
                <a:gd name="connsiteY49" fmla="*/ 175473 h 676134"/>
                <a:gd name="connsiteX50" fmla="*/ 546230 w 565444"/>
                <a:gd name="connsiteY50" fmla="*/ 175473 h 676134"/>
                <a:gd name="connsiteX51" fmla="*/ 565444 w 565444"/>
                <a:gd name="connsiteY51" fmla="*/ 194687 h 67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65444" h="676134">
                  <a:moveTo>
                    <a:pt x="182559" y="37056"/>
                  </a:moveTo>
                  <a:lnTo>
                    <a:pt x="182559" y="175472"/>
                  </a:lnTo>
                  <a:lnTo>
                    <a:pt x="108447" y="175472"/>
                  </a:lnTo>
                  <a:lnTo>
                    <a:pt x="108447" y="37056"/>
                  </a:lnTo>
                  <a:cubicBezTo>
                    <a:pt x="108447" y="16591"/>
                    <a:pt x="125038" y="0"/>
                    <a:pt x="145503" y="0"/>
                  </a:cubicBezTo>
                  <a:cubicBezTo>
                    <a:pt x="165968" y="0"/>
                    <a:pt x="182559" y="16591"/>
                    <a:pt x="182559" y="37056"/>
                  </a:cubicBezTo>
                  <a:close/>
                  <a:moveTo>
                    <a:pt x="456997" y="37056"/>
                  </a:moveTo>
                  <a:lnTo>
                    <a:pt x="456997" y="175472"/>
                  </a:lnTo>
                  <a:lnTo>
                    <a:pt x="382885" y="175472"/>
                  </a:lnTo>
                  <a:lnTo>
                    <a:pt x="382885" y="37056"/>
                  </a:lnTo>
                  <a:cubicBezTo>
                    <a:pt x="382885" y="16591"/>
                    <a:pt x="399476" y="0"/>
                    <a:pt x="419941" y="0"/>
                  </a:cubicBezTo>
                  <a:cubicBezTo>
                    <a:pt x="440406" y="0"/>
                    <a:pt x="456997" y="16591"/>
                    <a:pt x="456997" y="37056"/>
                  </a:cubicBezTo>
                  <a:close/>
                  <a:moveTo>
                    <a:pt x="486829" y="382985"/>
                  </a:moveTo>
                  <a:lnTo>
                    <a:pt x="483130" y="374057"/>
                  </a:lnTo>
                  <a:cubicBezTo>
                    <a:pt x="480845" y="371772"/>
                    <a:pt x="477689" y="370359"/>
                    <a:pt x="474202" y="370359"/>
                  </a:cubicBezTo>
                  <a:lnTo>
                    <a:pt x="91243" y="370358"/>
                  </a:lnTo>
                  <a:cubicBezTo>
                    <a:pt x="84269" y="370358"/>
                    <a:pt x="78616" y="376011"/>
                    <a:pt x="78616" y="382985"/>
                  </a:cubicBezTo>
                  <a:lnTo>
                    <a:pt x="78615" y="382985"/>
                  </a:lnTo>
                  <a:cubicBezTo>
                    <a:pt x="78615" y="389959"/>
                    <a:pt x="84268" y="395612"/>
                    <a:pt x="91242" y="395612"/>
                  </a:cubicBezTo>
                  <a:lnTo>
                    <a:pt x="474202" y="395612"/>
                  </a:lnTo>
                  <a:cubicBezTo>
                    <a:pt x="477689" y="395612"/>
                    <a:pt x="480845" y="394199"/>
                    <a:pt x="483130" y="391914"/>
                  </a:cubicBezTo>
                  <a:close/>
                  <a:moveTo>
                    <a:pt x="486829" y="329550"/>
                  </a:moveTo>
                  <a:lnTo>
                    <a:pt x="483130" y="320622"/>
                  </a:lnTo>
                  <a:cubicBezTo>
                    <a:pt x="480845" y="318337"/>
                    <a:pt x="477689" y="316924"/>
                    <a:pt x="474202" y="316924"/>
                  </a:cubicBezTo>
                  <a:lnTo>
                    <a:pt x="91243" y="316923"/>
                  </a:lnTo>
                  <a:cubicBezTo>
                    <a:pt x="84269" y="316923"/>
                    <a:pt x="78616" y="322576"/>
                    <a:pt x="78616" y="329550"/>
                  </a:cubicBezTo>
                  <a:lnTo>
                    <a:pt x="78615" y="329550"/>
                  </a:lnTo>
                  <a:cubicBezTo>
                    <a:pt x="78615" y="336524"/>
                    <a:pt x="84268" y="342177"/>
                    <a:pt x="91242" y="342177"/>
                  </a:cubicBezTo>
                  <a:lnTo>
                    <a:pt x="474202" y="342177"/>
                  </a:lnTo>
                  <a:cubicBezTo>
                    <a:pt x="477689" y="342177"/>
                    <a:pt x="480845" y="340764"/>
                    <a:pt x="483130" y="338479"/>
                  </a:cubicBezTo>
                  <a:close/>
                  <a:moveTo>
                    <a:pt x="486829" y="276115"/>
                  </a:moveTo>
                  <a:lnTo>
                    <a:pt x="483130" y="267187"/>
                  </a:lnTo>
                  <a:cubicBezTo>
                    <a:pt x="480845" y="264902"/>
                    <a:pt x="477689" y="263489"/>
                    <a:pt x="474202" y="263489"/>
                  </a:cubicBezTo>
                  <a:lnTo>
                    <a:pt x="91243" y="263488"/>
                  </a:lnTo>
                  <a:cubicBezTo>
                    <a:pt x="84269" y="263488"/>
                    <a:pt x="78616" y="269141"/>
                    <a:pt x="78616" y="276115"/>
                  </a:cubicBezTo>
                  <a:lnTo>
                    <a:pt x="78615" y="276115"/>
                  </a:lnTo>
                  <a:cubicBezTo>
                    <a:pt x="78615" y="283089"/>
                    <a:pt x="84268" y="288742"/>
                    <a:pt x="91242" y="288742"/>
                  </a:cubicBezTo>
                  <a:lnTo>
                    <a:pt x="474202" y="288742"/>
                  </a:lnTo>
                  <a:cubicBezTo>
                    <a:pt x="477689" y="288742"/>
                    <a:pt x="480845" y="287329"/>
                    <a:pt x="483130" y="285044"/>
                  </a:cubicBezTo>
                  <a:close/>
                  <a:moveTo>
                    <a:pt x="565444" y="194687"/>
                  </a:moveTo>
                  <a:cubicBezTo>
                    <a:pt x="565444" y="205299"/>
                    <a:pt x="556842" y="213901"/>
                    <a:pt x="546230" y="213901"/>
                  </a:cubicBezTo>
                  <a:lnTo>
                    <a:pt x="525276" y="213901"/>
                  </a:lnTo>
                  <a:lnTo>
                    <a:pt x="508899" y="524387"/>
                  </a:lnTo>
                  <a:cubicBezTo>
                    <a:pt x="504507" y="609787"/>
                    <a:pt x="447139" y="676134"/>
                    <a:pt x="378242" y="676134"/>
                  </a:cubicBezTo>
                  <a:lnTo>
                    <a:pt x="184454" y="676134"/>
                  </a:lnTo>
                  <a:cubicBezTo>
                    <a:pt x="115558" y="676134"/>
                    <a:pt x="58190" y="609787"/>
                    <a:pt x="53798" y="524387"/>
                  </a:cubicBezTo>
                  <a:lnTo>
                    <a:pt x="37421" y="213901"/>
                  </a:lnTo>
                  <a:lnTo>
                    <a:pt x="19214" y="213901"/>
                  </a:lnTo>
                  <a:cubicBezTo>
                    <a:pt x="8602" y="213901"/>
                    <a:pt x="0" y="205299"/>
                    <a:pt x="0" y="194687"/>
                  </a:cubicBezTo>
                  <a:cubicBezTo>
                    <a:pt x="0" y="184075"/>
                    <a:pt x="8602" y="175473"/>
                    <a:pt x="19214" y="175473"/>
                  </a:cubicBezTo>
                  <a:lnTo>
                    <a:pt x="546230" y="175473"/>
                  </a:lnTo>
                  <a:cubicBezTo>
                    <a:pt x="556842" y="175473"/>
                    <a:pt x="565444" y="184075"/>
                    <a:pt x="565444" y="1946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5" name="Arrow: Bent 11">
              <a:extLst>
                <a:ext uri="{FF2B5EF4-FFF2-40B4-BE49-F238E27FC236}">
                  <a16:creationId xmlns:a16="http://schemas.microsoft.com/office/drawing/2014/main" id="{45515660-8A0E-44F0-B674-F0C96EAA6C88}"/>
                </a:ext>
              </a:extLst>
            </p:cNvPr>
            <p:cNvSpPr/>
            <p:nvPr/>
          </p:nvSpPr>
          <p:spPr>
            <a:xfrm flipH="1" flipV="1">
              <a:off x="816143" y="5935877"/>
              <a:ext cx="10779743" cy="582611"/>
            </a:xfrm>
            <a:prstGeom prst="bentArrow">
              <a:avLst>
                <a:gd name="adj1" fmla="val 14113"/>
                <a:gd name="adj2" fmla="val 12152"/>
                <a:gd name="adj3" fmla="val 0"/>
                <a:gd name="adj4" fmla="val 545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black"/>
                </a:solidFill>
              </a:endParaRPr>
            </a:p>
          </p:txBody>
        </p:sp>
        <p:sp>
          <p:nvSpPr>
            <p:cNvPr id="6" name="Freeform: Shape 22">
              <a:extLst>
                <a:ext uri="{FF2B5EF4-FFF2-40B4-BE49-F238E27FC236}">
                  <a16:creationId xmlns:a16="http://schemas.microsoft.com/office/drawing/2014/main" id="{719BAE30-1CC0-4CE3-9736-E22254FAA48B}"/>
                </a:ext>
              </a:extLst>
            </p:cNvPr>
            <p:cNvSpPr/>
            <p:nvPr/>
          </p:nvSpPr>
          <p:spPr>
            <a:xfrm flipH="1">
              <a:off x="11086249" y="4603539"/>
              <a:ext cx="892078" cy="1332338"/>
            </a:xfrm>
            <a:custGeom>
              <a:avLst/>
              <a:gdLst>
                <a:gd name="connsiteX0" fmla="*/ 501893 w 892078"/>
                <a:gd name="connsiteY0" fmla="*/ 0 h 1332338"/>
                <a:gd name="connsiteX1" fmla="*/ 498205 w 892078"/>
                <a:gd name="connsiteY1" fmla="*/ 53000 h 1332338"/>
                <a:gd name="connsiteX2" fmla="*/ 456830 w 892078"/>
                <a:gd name="connsiteY2" fmla="*/ 120945 h 1332338"/>
                <a:gd name="connsiteX3" fmla="*/ 387912 w 892078"/>
                <a:gd name="connsiteY3" fmla="*/ 218109 h 1332338"/>
                <a:gd name="connsiteX4" fmla="*/ 391667 w 892078"/>
                <a:gd name="connsiteY4" fmla="*/ 334412 h 1332338"/>
                <a:gd name="connsiteX5" fmla="*/ 407219 w 892078"/>
                <a:gd name="connsiteY5" fmla="*/ 351214 h 1332338"/>
                <a:gd name="connsiteX6" fmla="*/ 413637 w 892078"/>
                <a:gd name="connsiteY6" fmla="*/ 474030 h 1332338"/>
                <a:gd name="connsiteX7" fmla="*/ 416812 w 892078"/>
                <a:gd name="connsiteY7" fmla="*/ 504492 h 1332338"/>
                <a:gd name="connsiteX8" fmla="*/ 402754 w 892078"/>
                <a:gd name="connsiteY8" fmla="*/ 505610 h 1332338"/>
                <a:gd name="connsiteX9" fmla="*/ 369924 w 892078"/>
                <a:gd name="connsiteY9" fmla="*/ 475906 h 1332338"/>
                <a:gd name="connsiteX10" fmla="*/ 126043 w 892078"/>
                <a:gd name="connsiteY10" fmla="*/ 282053 h 1332338"/>
                <a:gd name="connsiteX11" fmla="*/ 204209 w 892078"/>
                <a:gd name="connsiteY11" fmla="*/ 408681 h 1332338"/>
                <a:gd name="connsiteX12" fmla="*/ 344910 w 892078"/>
                <a:gd name="connsiteY12" fmla="*/ 500918 h 1332338"/>
                <a:gd name="connsiteX13" fmla="*/ 418387 w 892078"/>
                <a:gd name="connsiteY13" fmla="*/ 565015 h 1332338"/>
                <a:gd name="connsiteX14" fmla="*/ 404318 w 892078"/>
                <a:gd name="connsiteY14" fmla="*/ 841726 h 1332338"/>
                <a:gd name="connsiteX15" fmla="*/ 354290 w 892078"/>
                <a:gd name="connsiteY15" fmla="*/ 830783 h 1332338"/>
                <a:gd name="connsiteX16" fmla="*/ 353526 w 892078"/>
                <a:gd name="connsiteY16" fmla="*/ 831058 h 1332338"/>
                <a:gd name="connsiteX17" fmla="*/ 350580 w 892078"/>
                <a:gd name="connsiteY17" fmla="*/ 827584 h 1332338"/>
                <a:gd name="connsiteX18" fmla="*/ 347061 w 892078"/>
                <a:gd name="connsiteY18" fmla="*/ 800105 h 1332338"/>
                <a:gd name="connsiteX19" fmla="*/ 281402 w 892078"/>
                <a:gd name="connsiteY19" fmla="*/ 603126 h 1332338"/>
                <a:gd name="connsiteX20" fmla="*/ 0 w 892078"/>
                <a:gd name="connsiteY20" fmla="*/ 531211 h 1332338"/>
                <a:gd name="connsiteX21" fmla="*/ 87546 w 892078"/>
                <a:gd name="connsiteY21" fmla="*/ 639081 h 1332338"/>
                <a:gd name="connsiteX22" fmla="*/ 156335 w 892078"/>
                <a:gd name="connsiteY22" fmla="*/ 770401 h 1332338"/>
                <a:gd name="connsiteX23" fmla="*/ 309542 w 892078"/>
                <a:gd name="connsiteY23" fmla="*/ 829808 h 1332338"/>
                <a:gd name="connsiteX24" fmla="*/ 340979 w 892078"/>
                <a:gd name="connsiteY24" fmla="*/ 837942 h 1332338"/>
                <a:gd name="connsiteX25" fmla="*/ 348283 w 892078"/>
                <a:gd name="connsiteY25" fmla="*/ 838787 h 1332338"/>
                <a:gd name="connsiteX26" fmla="*/ 348036 w 892078"/>
                <a:gd name="connsiteY26" fmla="*/ 840162 h 1332338"/>
                <a:gd name="connsiteX27" fmla="*/ 405880 w 892078"/>
                <a:gd name="connsiteY27" fmla="*/ 949596 h 1332338"/>
                <a:gd name="connsiteX28" fmla="*/ 392717 w 892078"/>
                <a:gd name="connsiteY28" fmla="*/ 1332338 h 1332338"/>
                <a:gd name="connsiteX29" fmla="*/ 473368 w 892078"/>
                <a:gd name="connsiteY29" fmla="*/ 1332338 h 1332338"/>
                <a:gd name="connsiteX30" fmla="*/ 463724 w 892078"/>
                <a:gd name="connsiteY30" fmla="*/ 999622 h 1332338"/>
                <a:gd name="connsiteX31" fmla="*/ 476231 w 892078"/>
                <a:gd name="connsiteY31" fmla="*/ 908949 h 1332338"/>
                <a:gd name="connsiteX32" fmla="*/ 523131 w 892078"/>
                <a:gd name="connsiteY32" fmla="*/ 880809 h 1332338"/>
                <a:gd name="connsiteX33" fmla="*/ 827981 w 892078"/>
                <a:gd name="connsiteY33" fmla="*/ 722913 h 1332338"/>
                <a:gd name="connsiteX34" fmla="*/ 892078 w 892078"/>
                <a:gd name="connsiteY34" fmla="*/ 391486 h 1332338"/>
                <a:gd name="connsiteX35" fmla="*/ 671648 w 892078"/>
                <a:gd name="connsiteY35" fmla="*/ 560326 h 1332338"/>
                <a:gd name="connsiteX36" fmla="*/ 535636 w 892078"/>
                <a:gd name="connsiteY36" fmla="*/ 646309 h 1332338"/>
                <a:gd name="connsiteX37" fmla="*/ 480920 w 892078"/>
                <a:gd name="connsiteY37" fmla="*/ 830783 h 1332338"/>
                <a:gd name="connsiteX38" fmla="*/ 448091 w 892078"/>
                <a:gd name="connsiteY38" fmla="*/ 882373 h 1332338"/>
                <a:gd name="connsiteX39" fmla="*/ 448091 w 892078"/>
                <a:gd name="connsiteY39" fmla="*/ 608790 h 1332338"/>
                <a:gd name="connsiteX40" fmla="*/ 513752 w 892078"/>
                <a:gd name="connsiteY40" fmla="*/ 546257 h 1332338"/>
                <a:gd name="connsiteX41" fmla="*/ 582537 w 892078"/>
                <a:gd name="connsiteY41" fmla="*/ 540003 h 1332338"/>
                <a:gd name="connsiteX42" fmla="*/ 748253 w 892078"/>
                <a:gd name="connsiteY42" fmla="*/ 207012 h 1332338"/>
                <a:gd name="connsiteX43" fmla="*/ 596608 w 892078"/>
                <a:gd name="connsiteY43" fmla="*/ 313318 h 1332338"/>
                <a:gd name="connsiteX44" fmla="*/ 451217 w 892078"/>
                <a:gd name="connsiteY44" fmla="*/ 482159 h 1332338"/>
                <a:gd name="connsiteX45" fmla="*/ 445183 w 892078"/>
                <a:gd name="connsiteY45" fmla="*/ 497255 h 1332338"/>
                <a:gd name="connsiteX46" fmla="*/ 439086 w 892078"/>
                <a:gd name="connsiteY46" fmla="*/ 500090 h 1332338"/>
                <a:gd name="connsiteX47" fmla="*/ 435706 w 892078"/>
                <a:gd name="connsiteY47" fmla="*/ 482384 h 1332338"/>
                <a:gd name="connsiteX48" fmla="*/ 420305 w 892078"/>
                <a:gd name="connsiteY48" fmla="*/ 370688 h 1332338"/>
                <a:gd name="connsiteX49" fmla="*/ 426244 w 892078"/>
                <a:gd name="connsiteY49" fmla="*/ 360755 h 1332338"/>
                <a:gd name="connsiteX50" fmla="*/ 485748 w 892078"/>
                <a:gd name="connsiteY50" fmla="*/ 335852 h 1332338"/>
                <a:gd name="connsiteX51" fmla="*/ 556629 w 892078"/>
                <a:gd name="connsiteY51" fmla="*/ 224791 h 1332338"/>
                <a:gd name="connsiteX52" fmla="*/ 533558 w 892078"/>
                <a:gd name="connsiteY52" fmla="*/ 68029 h 1332338"/>
                <a:gd name="connsiteX53" fmla="*/ 501893 w 892078"/>
                <a:gd name="connsiteY53" fmla="*/ 0 h 1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92078" h="1332338">
                  <a:moveTo>
                    <a:pt x="501893" y="0"/>
                  </a:moveTo>
                  <a:cubicBezTo>
                    <a:pt x="505496" y="20041"/>
                    <a:pt x="503339" y="36518"/>
                    <a:pt x="498205" y="53000"/>
                  </a:cubicBezTo>
                  <a:cubicBezTo>
                    <a:pt x="489909" y="79014"/>
                    <a:pt x="474662" y="101069"/>
                    <a:pt x="456830" y="120945"/>
                  </a:cubicBezTo>
                  <a:cubicBezTo>
                    <a:pt x="430082" y="150759"/>
                    <a:pt x="404129" y="181166"/>
                    <a:pt x="387912" y="218109"/>
                  </a:cubicBezTo>
                  <a:cubicBezTo>
                    <a:pt x="370904" y="257435"/>
                    <a:pt x="367592" y="296342"/>
                    <a:pt x="391667" y="334412"/>
                  </a:cubicBezTo>
                  <a:cubicBezTo>
                    <a:pt x="396044" y="341153"/>
                    <a:pt x="402085" y="346893"/>
                    <a:pt x="407219" y="351214"/>
                  </a:cubicBezTo>
                  <a:cubicBezTo>
                    <a:pt x="406074" y="380095"/>
                    <a:pt x="409823" y="433373"/>
                    <a:pt x="413637" y="474030"/>
                  </a:cubicBezTo>
                  <a:lnTo>
                    <a:pt x="416812" y="504492"/>
                  </a:lnTo>
                  <a:lnTo>
                    <a:pt x="402754" y="505610"/>
                  </a:lnTo>
                  <a:cubicBezTo>
                    <a:pt x="393375" y="507174"/>
                    <a:pt x="371487" y="502482"/>
                    <a:pt x="369924" y="475906"/>
                  </a:cubicBezTo>
                  <a:cubicBezTo>
                    <a:pt x="358979" y="328953"/>
                    <a:pt x="269870" y="258602"/>
                    <a:pt x="126043" y="282053"/>
                  </a:cubicBezTo>
                  <a:cubicBezTo>
                    <a:pt x="168253" y="316446"/>
                    <a:pt x="180759" y="364908"/>
                    <a:pt x="204209" y="408681"/>
                  </a:cubicBezTo>
                  <a:cubicBezTo>
                    <a:pt x="232351" y="463399"/>
                    <a:pt x="265180" y="511863"/>
                    <a:pt x="344910" y="500918"/>
                  </a:cubicBezTo>
                  <a:cubicBezTo>
                    <a:pt x="371487" y="496228"/>
                    <a:pt x="423077" y="507174"/>
                    <a:pt x="418387" y="565015"/>
                  </a:cubicBezTo>
                  <a:cubicBezTo>
                    <a:pt x="412133" y="655690"/>
                    <a:pt x="409008" y="747925"/>
                    <a:pt x="404318" y="841726"/>
                  </a:cubicBezTo>
                  <a:cubicBezTo>
                    <a:pt x="387119" y="838598"/>
                    <a:pt x="371487" y="833909"/>
                    <a:pt x="354290" y="830783"/>
                  </a:cubicBezTo>
                  <a:lnTo>
                    <a:pt x="353526" y="831058"/>
                  </a:lnTo>
                  <a:lnTo>
                    <a:pt x="350580" y="827584"/>
                  </a:lnTo>
                  <a:cubicBezTo>
                    <a:pt x="345889" y="820623"/>
                    <a:pt x="344717" y="813002"/>
                    <a:pt x="347061" y="800105"/>
                  </a:cubicBezTo>
                  <a:cubicBezTo>
                    <a:pt x="362694" y="723500"/>
                    <a:pt x="339244" y="656278"/>
                    <a:pt x="281402" y="603126"/>
                  </a:cubicBezTo>
                  <a:cubicBezTo>
                    <a:pt x="218869" y="545282"/>
                    <a:pt x="87546" y="512451"/>
                    <a:pt x="0" y="531211"/>
                  </a:cubicBezTo>
                  <a:cubicBezTo>
                    <a:pt x="43773" y="554661"/>
                    <a:pt x="68787" y="595308"/>
                    <a:pt x="87546" y="639081"/>
                  </a:cubicBezTo>
                  <a:cubicBezTo>
                    <a:pt x="106307" y="684418"/>
                    <a:pt x="123503" y="731318"/>
                    <a:pt x="156335" y="770401"/>
                  </a:cubicBezTo>
                  <a:cubicBezTo>
                    <a:pt x="196980" y="818865"/>
                    <a:pt x="240755" y="856384"/>
                    <a:pt x="309542" y="829808"/>
                  </a:cubicBezTo>
                  <a:cubicBezTo>
                    <a:pt x="322440" y="823945"/>
                    <a:pt x="330940" y="833912"/>
                    <a:pt x="340979" y="837942"/>
                  </a:cubicBezTo>
                  <a:lnTo>
                    <a:pt x="348283" y="838787"/>
                  </a:lnTo>
                  <a:lnTo>
                    <a:pt x="348036" y="840162"/>
                  </a:lnTo>
                  <a:cubicBezTo>
                    <a:pt x="404318" y="857359"/>
                    <a:pt x="409008" y="898006"/>
                    <a:pt x="405880" y="949596"/>
                  </a:cubicBezTo>
                  <a:lnTo>
                    <a:pt x="392717" y="1332338"/>
                  </a:lnTo>
                  <a:lnTo>
                    <a:pt x="473368" y="1332338"/>
                  </a:lnTo>
                  <a:lnTo>
                    <a:pt x="463724" y="999622"/>
                  </a:lnTo>
                  <a:cubicBezTo>
                    <a:pt x="463724" y="968357"/>
                    <a:pt x="463724" y="938653"/>
                    <a:pt x="476231" y="908949"/>
                  </a:cubicBezTo>
                  <a:cubicBezTo>
                    <a:pt x="485610" y="887063"/>
                    <a:pt x="490302" y="874556"/>
                    <a:pt x="523131" y="880809"/>
                  </a:cubicBezTo>
                  <a:cubicBezTo>
                    <a:pt x="652888" y="904260"/>
                    <a:pt x="767011" y="840162"/>
                    <a:pt x="827981" y="722913"/>
                  </a:cubicBezTo>
                  <a:cubicBezTo>
                    <a:pt x="878009" y="624423"/>
                    <a:pt x="884261" y="516553"/>
                    <a:pt x="892078" y="391486"/>
                  </a:cubicBezTo>
                  <a:cubicBezTo>
                    <a:pt x="840488" y="494664"/>
                    <a:pt x="756068" y="525932"/>
                    <a:pt x="671648" y="560326"/>
                  </a:cubicBezTo>
                  <a:cubicBezTo>
                    <a:pt x="621620" y="580648"/>
                    <a:pt x="573158" y="607226"/>
                    <a:pt x="535636" y="646309"/>
                  </a:cubicBezTo>
                  <a:cubicBezTo>
                    <a:pt x="485610" y="697899"/>
                    <a:pt x="448091" y="754179"/>
                    <a:pt x="480920" y="830783"/>
                  </a:cubicBezTo>
                  <a:cubicBezTo>
                    <a:pt x="488738" y="849542"/>
                    <a:pt x="477793" y="868302"/>
                    <a:pt x="448091" y="882373"/>
                  </a:cubicBezTo>
                  <a:cubicBezTo>
                    <a:pt x="448091" y="787008"/>
                    <a:pt x="448091" y="697899"/>
                    <a:pt x="448091" y="608790"/>
                  </a:cubicBezTo>
                  <a:cubicBezTo>
                    <a:pt x="448091" y="565015"/>
                    <a:pt x="455908" y="533749"/>
                    <a:pt x="513752" y="546257"/>
                  </a:cubicBezTo>
                  <a:cubicBezTo>
                    <a:pt x="535636" y="550946"/>
                    <a:pt x="559087" y="546257"/>
                    <a:pt x="582537" y="540003"/>
                  </a:cubicBezTo>
                  <a:cubicBezTo>
                    <a:pt x="701352" y="504046"/>
                    <a:pt x="779518" y="347712"/>
                    <a:pt x="748253" y="207012"/>
                  </a:cubicBezTo>
                  <a:cubicBezTo>
                    <a:pt x="716985" y="269546"/>
                    <a:pt x="652888" y="285178"/>
                    <a:pt x="596608" y="313318"/>
                  </a:cubicBezTo>
                  <a:cubicBezTo>
                    <a:pt x="524693" y="349275"/>
                    <a:pt x="454344" y="386797"/>
                    <a:pt x="451217" y="482159"/>
                  </a:cubicBezTo>
                  <a:cubicBezTo>
                    <a:pt x="450826" y="489194"/>
                    <a:pt x="448579" y="493982"/>
                    <a:pt x="445183" y="497255"/>
                  </a:cubicBezTo>
                  <a:lnTo>
                    <a:pt x="439086" y="500090"/>
                  </a:lnTo>
                  <a:lnTo>
                    <a:pt x="435706" y="482384"/>
                  </a:lnTo>
                  <a:cubicBezTo>
                    <a:pt x="429401" y="445321"/>
                    <a:pt x="420625" y="384681"/>
                    <a:pt x="420305" y="370688"/>
                  </a:cubicBezTo>
                  <a:cubicBezTo>
                    <a:pt x="420100" y="366322"/>
                    <a:pt x="417511" y="361166"/>
                    <a:pt x="426244" y="360755"/>
                  </a:cubicBezTo>
                  <a:cubicBezTo>
                    <a:pt x="449067" y="359727"/>
                    <a:pt x="467310" y="348584"/>
                    <a:pt x="485748" y="335852"/>
                  </a:cubicBezTo>
                  <a:cubicBezTo>
                    <a:pt x="524607" y="308401"/>
                    <a:pt x="549757" y="272437"/>
                    <a:pt x="556629" y="224791"/>
                  </a:cubicBezTo>
                  <a:cubicBezTo>
                    <a:pt x="564085" y="170396"/>
                    <a:pt x="553286" y="118213"/>
                    <a:pt x="533558" y="68029"/>
                  </a:cubicBezTo>
                  <a:cubicBezTo>
                    <a:pt x="524789" y="45615"/>
                    <a:pt x="518004" y="22205"/>
                    <a:pt x="501893" y="0"/>
                  </a:cubicBezTo>
                  <a:close/>
                </a:path>
              </a:pathLst>
            </a:custGeom>
            <a:grpFill/>
            <a:ln w="808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grpSp>
      <p:sp>
        <p:nvSpPr>
          <p:cNvPr id="2" name="Text Placeholder 9"/>
          <p:cNvSpPr>
            <a:spLocks noGrp="1"/>
          </p:cNvSpPr>
          <p:nvPr>
            <p:ph type="body" sz="quarter" idx="10"/>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Click to edit Master text styles</a:t>
            </a:r>
          </a:p>
        </p:txBody>
      </p:sp>
    </p:spTree>
    <p:extLst>
      <p:ext uri="{BB962C8B-B14F-4D97-AF65-F5344CB8AC3E}">
        <p14:creationId xmlns:p14="http://schemas.microsoft.com/office/powerpoint/2010/main" val="182579151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4E4D676-1357-466F-9649-7B114E556CE8}"/>
              </a:ext>
            </a:extLst>
          </p:cNvPr>
          <p:cNvSpPr/>
          <p:nvPr userDrawn="1"/>
        </p:nvSpPr>
        <p:spPr>
          <a:xfrm>
            <a:off x="0" y="0"/>
            <a:ext cx="12192000" cy="121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grpSp>
        <p:nvGrpSpPr>
          <p:cNvPr id="4" name="Group 2">
            <a:extLst>
              <a:ext uri="{FF2B5EF4-FFF2-40B4-BE49-F238E27FC236}">
                <a16:creationId xmlns:a16="http://schemas.microsoft.com/office/drawing/2014/main" id="{0EDECCF9-0307-44CB-8664-0E8A1C63CF9E}"/>
              </a:ext>
            </a:extLst>
          </p:cNvPr>
          <p:cNvGrpSpPr>
            <a:grpSpLocks/>
          </p:cNvGrpSpPr>
          <p:nvPr userDrawn="1"/>
        </p:nvGrpSpPr>
        <p:grpSpPr bwMode="auto">
          <a:xfrm>
            <a:off x="623888" y="-9525"/>
            <a:ext cx="2435225" cy="1219200"/>
            <a:chOff x="623567" y="20852"/>
            <a:chExt cx="2434936" cy="1219200"/>
          </a:xfrm>
        </p:grpSpPr>
        <p:sp>
          <p:nvSpPr>
            <p:cNvPr id="5" name="Freeform: Shape 10">
              <a:extLst>
                <a:ext uri="{FF2B5EF4-FFF2-40B4-BE49-F238E27FC236}">
                  <a16:creationId xmlns:a16="http://schemas.microsoft.com/office/drawing/2014/main" id="{19D707B4-E522-44FD-A0C0-08572E8F7F6A}"/>
                </a:ext>
              </a:extLst>
            </p:cNvPr>
            <p:cNvSpPr/>
            <p:nvPr userDrawn="1"/>
          </p:nvSpPr>
          <p:spPr>
            <a:xfrm>
              <a:off x="1537858" y="20852"/>
              <a:ext cx="704766" cy="1219200"/>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6" name="Freeform: Shape 11">
              <a:extLst>
                <a:ext uri="{FF2B5EF4-FFF2-40B4-BE49-F238E27FC236}">
                  <a16:creationId xmlns:a16="http://schemas.microsoft.com/office/drawing/2014/main" id="{9E20FD6B-7444-4E74-ACE9-4BAA847BABFD}"/>
                </a:ext>
              </a:extLst>
            </p:cNvPr>
            <p:cNvSpPr/>
            <p:nvPr userDrawn="1"/>
          </p:nvSpPr>
          <p:spPr>
            <a:xfrm>
              <a:off x="2161671" y="284377"/>
              <a:ext cx="552384" cy="955675"/>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7" name="Freeform: Shape 12">
              <a:extLst>
                <a:ext uri="{FF2B5EF4-FFF2-40B4-BE49-F238E27FC236}">
                  <a16:creationId xmlns:a16="http://schemas.microsoft.com/office/drawing/2014/main" id="{9D88FC52-903F-4A7F-B269-B030295F4B76}"/>
                </a:ext>
              </a:extLst>
            </p:cNvPr>
            <p:cNvSpPr/>
            <p:nvPr userDrawn="1"/>
          </p:nvSpPr>
          <p:spPr>
            <a:xfrm>
              <a:off x="1377540" y="436777"/>
              <a:ext cx="465083" cy="803275"/>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8" name="Freeform: Shape 13">
              <a:extLst>
                <a:ext uri="{FF2B5EF4-FFF2-40B4-BE49-F238E27FC236}">
                  <a16:creationId xmlns:a16="http://schemas.microsoft.com/office/drawing/2014/main" id="{D1CDD4AD-C269-4310-89C5-77211AEDBE48}"/>
                </a:ext>
              </a:extLst>
            </p:cNvPr>
            <p:cNvSpPr/>
            <p:nvPr userDrawn="1"/>
          </p:nvSpPr>
          <p:spPr>
            <a:xfrm>
              <a:off x="745789" y="282790"/>
              <a:ext cx="553972" cy="957262"/>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9" name="Freeform: Shape 14">
              <a:extLst>
                <a:ext uri="{FF2B5EF4-FFF2-40B4-BE49-F238E27FC236}">
                  <a16:creationId xmlns:a16="http://schemas.microsoft.com/office/drawing/2014/main" id="{875A073F-E2DC-40BA-8110-BB29528287BA}"/>
                </a:ext>
              </a:extLst>
            </p:cNvPr>
            <p:cNvSpPr/>
            <p:nvPr userDrawn="1"/>
          </p:nvSpPr>
          <p:spPr>
            <a:xfrm>
              <a:off x="623567" y="609815"/>
              <a:ext cx="365082" cy="630237"/>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4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10" name="Freeform: Shape 15">
              <a:extLst>
                <a:ext uri="{FF2B5EF4-FFF2-40B4-BE49-F238E27FC236}">
                  <a16:creationId xmlns:a16="http://schemas.microsoft.com/office/drawing/2014/main" id="{4B46731A-E172-4C6E-AFE3-41D4C1EF6663}"/>
                </a:ext>
              </a:extLst>
            </p:cNvPr>
            <p:cNvSpPr/>
            <p:nvPr userDrawn="1"/>
          </p:nvSpPr>
          <p:spPr>
            <a:xfrm>
              <a:off x="1234681" y="609815"/>
              <a:ext cx="365082" cy="630237"/>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4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11" name="Freeform: Shape 16">
              <a:extLst>
                <a:ext uri="{FF2B5EF4-FFF2-40B4-BE49-F238E27FC236}">
                  <a16:creationId xmlns:a16="http://schemas.microsoft.com/office/drawing/2014/main" id="{9CE19BF0-1D83-49DA-BFFF-BC8C5FE6B387}"/>
                </a:ext>
              </a:extLst>
            </p:cNvPr>
            <p:cNvSpPr/>
            <p:nvPr userDrawn="1"/>
          </p:nvSpPr>
          <p:spPr>
            <a:xfrm>
              <a:off x="2674374" y="576477"/>
              <a:ext cx="384129" cy="663575"/>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grpSp>
      <p:grpSp>
        <p:nvGrpSpPr>
          <p:cNvPr id="12" name="Group 10">
            <a:extLst>
              <a:ext uri="{FF2B5EF4-FFF2-40B4-BE49-F238E27FC236}">
                <a16:creationId xmlns:a16="http://schemas.microsoft.com/office/drawing/2014/main" id="{B2BE4CF8-2271-4642-A680-BE68EC30E780}"/>
              </a:ext>
            </a:extLst>
          </p:cNvPr>
          <p:cNvGrpSpPr>
            <a:grpSpLocks/>
          </p:cNvGrpSpPr>
          <p:nvPr userDrawn="1"/>
        </p:nvGrpSpPr>
        <p:grpSpPr bwMode="auto">
          <a:xfrm flipH="1">
            <a:off x="9756775" y="5637213"/>
            <a:ext cx="2435225" cy="1239837"/>
            <a:chOff x="328292" y="0"/>
            <a:chExt cx="2434936" cy="1240052"/>
          </a:xfrm>
        </p:grpSpPr>
        <p:sp>
          <p:nvSpPr>
            <p:cNvPr id="13" name="Freeform: Shape 18">
              <a:extLst>
                <a:ext uri="{FF2B5EF4-FFF2-40B4-BE49-F238E27FC236}">
                  <a16:creationId xmlns:a16="http://schemas.microsoft.com/office/drawing/2014/main" id="{97FF9354-B199-41B8-B3E2-81B8A2BE8B7C}"/>
                </a:ext>
              </a:extLst>
            </p:cNvPr>
            <p:cNvSpPr/>
            <p:nvPr userDrawn="1"/>
          </p:nvSpPr>
          <p:spPr>
            <a:xfrm>
              <a:off x="1242583" y="0"/>
              <a:ext cx="704766" cy="1219411"/>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14" name="Freeform: Shape 19">
              <a:extLst>
                <a:ext uri="{FF2B5EF4-FFF2-40B4-BE49-F238E27FC236}">
                  <a16:creationId xmlns:a16="http://schemas.microsoft.com/office/drawing/2014/main" id="{FC0B9006-B83E-457B-B818-25F2AB3ED38E}"/>
                </a:ext>
              </a:extLst>
            </p:cNvPr>
            <p:cNvSpPr/>
            <p:nvPr userDrawn="1"/>
          </p:nvSpPr>
          <p:spPr>
            <a:xfrm>
              <a:off x="1866396" y="263571"/>
              <a:ext cx="552384" cy="955841"/>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15" name="Freeform: Shape 20">
              <a:extLst>
                <a:ext uri="{FF2B5EF4-FFF2-40B4-BE49-F238E27FC236}">
                  <a16:creationId xmlns:a16="http://schemas.microsoft.com/office/drawing/2014/main" id="{10CC667E-5A2B-47BF-BD17-99090B232AA1}"/>
                </a:ext>
              </a:extLst>
            </p:cNvPr>
            <p:cNvSpPr/>
            <p:nvPr userDrawn="1"/>
          </p:nvSpPr>
          <p:spPr>
            <a:xfrm>
              <a:off x="1082265" y="422348"/>
              <a:ext cx="465083" cy="803414"/>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16" name="Freeform: Shape 21">
              <a:extLst>
                <a:ext uri="{FF2B5EF4-FFF2-40B4-BE49-F238E27FC236}">
                  <a16:creationId xmlns:a16="http://schemas.microsoft.com/office/drawing/2014/main" id="{AF37EF16-623C-49DF-8023-BA945E5354B8}"/>
                </a:ext>
              </a:extLst>
            </p:cNvPr>
            <p:cNvSpPr/>
            <p:nvPr userDrawn="1"/>
          </p:nvSpPr>
          <p:spPr>
            <a:xfrm>
              <a:off x="450514" y="281036"/>
              <a:ext cx="553972" cy="957429"/>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17" name="Freeform: Shape 22">
              <a:extLst>
                <a:ext uri="{FF2B5EF4-FFF2-40B4-BE49-F238E27FC236}">
                  <a16:creationId xmlns:a16="http://schemas.microsoft.com/office/drawing/2014/main" id="{1942E4EA-0362-4F02-9CD7-FAAF790BFB10}"/>
                </a:ext>
              </a:extLst>
            </p:cNvPr>
            <p:cNvSpPr/>
            <p:nvPr userDrawn="1"/>
          </p:nvSpPr>
          <p:spPr>
            <a:xfrm>
              <a:off x="328292" y="609706"/>
              <a:ext cx="365082" cy="630346"/>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4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18" name="Freeform: Shape 23">
              <a:extLst>
                <a:ext uri="{FF2B5EF4-FFF2-40B4-BE49-F238E27FC236}">
                  <a16:creationId xmlns:a16="http://schemas.microsoft.com/office/drawing/2014/main" id="{9B212A8B-E4B3-43FA-97AA-E8369E9A8E0E}"/>
                </a:ext>
              </a:extLst>
            </p:cNvPr>
            <p:cNvSpPr/>
            <p:nvPr userDrawn="1"/>
          </p:nvSpPr>
          <p:spPr>
            <a:xfrm>
              <a:off x="939406" y="608117"/>
              <a:ext cx="365082" cy="630347"/>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4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19" name="Freeform: Shape 24">
              <a:extLst>
                <a:ext uri="{FF2B5EF4-FFF2-40B4-BE49-F238E27FC236}">
                  <a16:creationId xmlns:a16="http://schemas.microsoft.com/office/drawing/2014/main" id="{B5A97585-E714-4097-93A6-6F4944798D2A}"/>
                </a:ext>
              </a:extLst>
            </p:cNvPr>
            <p:cNvSpPr/>
            <p:nvPr userDrawn="1"/>
          </p:nvSpPr>
          <p:spPr>
            <a:xfrm>
              <a:off x="2379099" y="555721"/>
              <a:ext cx="384129" cy="663690"/>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grpSp>
      <p:sp>
        <p:nvSpPr>
          <p:cNvPr id="20" name="Rectangle 19">
            <a:extLst>
              <a:ext uri="{FF2B5EF4-FFF2-40B4-BE49-F238E27FC236}">
                <a16:creationId xmlns:a16="http://schemas.microsoft.com/office/drawing/2014/main" id="{F4513A27-C1D0-4F3F-82E9-2E169A498308}"/>
              </a:ext>
            </a:extLst>
          </p:cNvPr>
          <p:cNvSpPr/>
          <p:nvPr userDrawn="1"/>
        </p:nvSpPr>
        <p:spPr>
          <a:xfrm>
            <a:off x="0" y="6359525"/>
            <a:ext cx="9324975" cy="57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21" name="Rectangle 20">
            <a:extLst>
              <a:ext uri="{FF2B5EF4-FFF2-40B4-BE49-F238E27FC236}">
                <a16:creationId xmlns:a16="http://schemas.microsoft.com/office/drawing/2014/main" id="{F9676062-0D87-472D-BD4A-2238D1591B49}"/>
              </a:ext>
            </a:extLst>
          </p:cNvPr>
          <p:cNvSpPr/>
          <p:nvPr userDrawn="1"/>
        </p:nvSpPr>
        <p:spPr>
          <a:xfrm>
            <a:off x="0" y="6511925"/>
            <a:ext cx="9324975" cy="57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22" name="Rectangle 21">
            <a:extLst>
              <a:ext uri="{FF2B5EF4-FFF2-40B4-BE49-F238E27FC236}">
                <a16:creationId xmlns:a16="http://schemas.microsoft.com/office/drawing/2014/main" id="{A93055DC-A4B9-4F2B-AB4F-D216EA585423}"/>
              </a:ext>
            </a:extLst>
          </p:cNvPr>
          <p:cNvSpPr/>
          <p:nvPr userDrawn="1"/>
        </p:nvSpPr>
        <p:spPr>
          <a:xfrm>
            <a:off x="0" y="6664325"/>
            <a:ext cx="9324975" cy="57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2" name="Text Placeholder 9"/>
          <p:cNvSpPr>
            <a:spLocks noGrp="1"/>
          </p:cNvSpPr>
          <p:nvPr>
            <p:ph type="body" sz="quarter" idx="10"/>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a:t>Click to edit Master text styles</a:t>
            </a:r>
          </a:p>
        </p:txBody>
      </p:sp>
    </p:spTree>
    <p:extLst>
      <p:ext uri="{BB962C8B-B14F-4D97-AF65-F5344CB8AC3E}">
        <p14:creationId xmlns:p14="http://schemas.microsoft.com/office/powerpoint/2010/main" val="413862839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02146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8CA86E7-6FEF-4765-935F-7E3A32BFC115}"/>
              </a:ext>
            </a:extLst>
          </p:cNvPr>
          <p:cNvSpPr/>
          <p:nvPr userDrawn="1"/>
        </p:nvSpPr>
        <p:spPr>
          <a:xfrm>
            <a:off x="419100" y="490538"/>
            <a:ext cx="8429625" cy="5876925"/>
          </a:xfrm>
          <a:prstGeom prst="roundRect">
            <a:avLst>
              <a:gd name="adj" fmla="val 4836"/>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73847790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C1EA826-A1D4-40E7-A37E-2B263D4C12CA}"/>
              </a:ext>
            </a:extLst>
          </p:cNvPr>
          <p:cNvSpPr/>
          <p:nvPr userDrawn="1"/>
        </p:nvSpPr>
        <p:spPr>
          <a:xfrm>
            <a:off x="406400" y="347663"/>
            <a:ext cx="11379200" cy="6162675"/>
          </a:xfrm>
          <a:prstGeom prst="roundRect">
            <a:avLst>
              <a:gd name="adj" fmla="val 3889"/>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183506988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59048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mage slide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Rectangle 14">
            <a:extLst>
              <a:ext uri="{FF2B5EF4-FFF2-40B4-BE49-F238E27FC236}">
                <a16:creationId xmlns:a16="http://schemas.microsoft.com/office/drawing/2014/main" id="{166EB275-CC9D-48C9-83CF-0F69DEB5F6F2}"/>
              </a:ext>
            </a:extLst>
          </p:cNvPr>
          <p:cNvSpPr/>
          <p:nvPr userDrawn="1"/>
        </p:nvSpPr>
        <p:spPr>
          <a:xfrm>
            <a:off x="3857624" y="601907"/>
            <a:ext cx="7771585" cy="5654186"/>
          </a:xfrm>
          <a:prstGeom prst="rect">
            <a:avLst/>
          </a:prstGeom>
          <a:solidFill>
            <a:schemeClr val="bg1">
              <a:alpha val="40000"/>
            </a:schemeClr>
          </a:solidFill>
          <a:ln w="9525">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3" name="Picture Placeholder 2"/>
          <p:cNvSpPr>
            <a:spLocks noGrp="1"/>
          </p:cNvSpPr>
          <p:nvPr>
            <p:ph type="pic" idx="12"/>
          </p:nvPr>
        </p:nvSpPr>
        <p:spPr>
          <a:xfrm>
            <a:off x="9268565" y="783486"/>
            <a:ext cx="2160000" cy="266474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pPr lvl="0"/>
            <a:r>
              <a:rPr lang="en-US" altLang="ko-KR" noProof="0" dirty="0"/>
              <a:t>Drag picture to placeholder or click icon to add</a:t>
            </a:r>
            <a:endParaRPr lang="ko-KR" altLang="en-US" noProof="0" dirty="0"/>
          </a:p>
        </p:txBody>
      </p:sp>
      <p:sp>
        <p:nvSpPr>
          <p:cNvPr id="4" name="Picture Placeholder 2"/>
          <p:cNvSpPr>
            <a:spLocks noGrp="1"/>
          </p:cNvSpPr>
          <p:nvPr>
            <p:ph type="pic" idx="13"/>
          </p:nvPr>
        </p:nvSpPr>
        <p:spPr>
          <a:xfrm>
            <a:off x="6694434" y="783486"/>
            <a:ext cx="2160000" cy="266474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pPr lvl="0"/>
            <a:r>
              <a:rPr lang="en-US" altLang="ko-KR" noProof="0" dirty="0"/>
              <a:t>Drag picture to placeholder or click icon to add</a:t>
            </a:r>
            <a:endParaRPr lang="ko-KR" altLang="en-US" noProof="0" dirty="0"/>
          </a:p>
        </p:txBody>
      </p:sp>
      <p:sp>
        <p:nvSpPr>
          <p:cNvPr id="5" name="Picture Placeholder 2"/>
          <p:cNvSpPr>
            <a:spLocks noGrp="1"/>
          </p:cNvSpPr>
          <p:nvPr>
            <p:ph type="pic" idx="14"/>
          </p:nvPr>
        </p:nvSpPr>
        <p:spPr>
          <a:xfrm>
            <a:off x="4120304" y="783486"/>
            <a:ext cx="2160000" cy="266474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pPr lvl="0"/>
            <a:r>
              <a:rPr lang="en-US" altLang="ko-KR" noProof="0" dirty="0"/>
              <a:t>Drag picture to placeholder or click icon to add</a:t>
            </a:r>
            <a:endParaRPr lang="ko-KR" altLang="en-US" noProof="0" dirty="0"/>
          </a:p>
        </p:txBody>
      </p:sp>
    </p:spTree>
    <p:extLst>
      <p:ext uri="{BB962C8B-B14F-4D97-AF65-F5344CB8AC3E}">
        <p14:creationId xmlns:p14="http://schemas.microsoft.com/office/powerpoint/2010/main" val="30445191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4" name="직사각형 6">
            <a:extLst>
              <a:ext uri="{FF2B5EF4-FFF2-40B4-BE49-F238E27FC236}">
                <a16:creationId xmlns:a16="http://schemas.microsoft.com/office/drawing/2014/main" id="{7AEE5132-E017-4D39-BF8C-7D10C5E3701A}"/>
              </a:ext>
            </a:extLst>
          </p:cNvPr>
          <p:cNvSpPr/>
          <p:nvPr userDrawn="1"/>
        </p:nvSpPr>
        <p:spPr>
          <a:xfrm>
            <a:off x="0" y="2638425"/>
            <a:ext cx="12192000" cy="3355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ko-KR" altLang="en-US">
              <a:solidFill>
                <a:prstClr val="white"/>
              </a:solidFill>
            </a:endParaRPr>
          </a:p>
        </p:txBody>
      </p:sp>
      <p:sp>
        <p:nvSpPr>
          <p:cNvPr id="6" name="그림 개체 틀 2"/>
          <p:cNvSpPr>
            <a:spLocks noGrp="1"/>
          </p:cNvSpPr>
          <p:nvPr>
            <p:ph type="pic" sz="quarter" idx="65"/>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pPr lvl="0"/>
            <a:r>
              <a:rPr lang="en-US" altLang="ko-KR" noProof="0" dirty="0"/>
              <a:t>Drag picture to placeholder or click icon to add</a:t>
            </a:r>
            <a:endParaRPr lang="ko-KR" altLang="en-US" noProof="0" dirty="0"/>
          </a:p>
        </p:txBody>
      </p:sp>
      <p:sp>
        <p:nvSpPr>
          <p:cNvPr id="8" name="그림 개체 틀 2"/>
          <p:cNvSpPr>
            <a:spLocks noGrp="1"/>
          </p:cNvSpPr>
          <p:nvPr>
            <p:ph type="pic" sz="quarter" idx="66"/>
          </p:nvPr>
        </p:nvSpPr>
        <p:spPr>
          <a:xfrm>
            <a:off x="638175" y="478948"/>
            <a:ext cx="2533650" cy="5740982"/>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pPr lvl="0"/>
            <a:r>
              <a:rPr lang="en-US" altLang="ko-KR" noProof="0" dirty="0"/>
              <a:t>Drag picture to placeholder or click icon to add</a:t>
            </a:r>
            <a:endParaRPr lang="ko-KR" altLang="en-US" noProof="0" dirty="0"/>
          </a:p>
        </p:txBody>
      </p:sp>
    </p:spTree>
    <p:extLst>
      <p:ext uri="{BB962C8B-B14F-4D97-AF65-F5344CB8AC3E}">
        <p14:creationId xmlns:p14="http://schemas.microsoft.com/office/powerpoint/2010/main" val="903274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1.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1.pn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1.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theme" Target="../theme/theme9.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FE4DC84-53E4-4159-8647-D720CCF479DC}"/>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16522F0B-BB15-446E-BC08-906D1F364D58}"/>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724C24F-773C-432A-A715-4EFC37636151}"/>
              </a:ext>
            </a:extLst>
          </p:cNvPr>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cs typeface="Arial" panose="020B0604020202020204" pitchFamily="34" charset="0"/>
              </a:defRPr>
            </a:lvl1pPr>
          </a:lstStyle>
          <a:p>
            <a:pPr>
              <a:defRPr/>
            </a:pPr>
            <a:fld id="{DCDAE947-9452-45E7-8C4F-14D14073573D}"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0126BAF8-996D-40FB-AB15-CF13B23B5074}"/>
              </a:ext>
            </a:extLst>
          </p:cNvPr>
          <p:cNvSpPr>
            <a:spLocks noGrp="1"/>
          </p:cNvSpPr>
          <p:nvPr>
            <p:ph type="ftr" sz="quarter" idx="3"/>
          </p:nvPr>
        </p:nvSpPr>
        <p:spPr>
          <a:xfrm>
            <a:off x="4038600" y="6356350"/>
            <a:ext cx="41148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panose="020B0604020202020204" pitchFamily="34" charset="0"/>
                <a:ea typeface="ＭＳ Ｐゴシック" panose="020B0600070205080204" pitchFamily="34" charset="-128"/>
                <a:cs typeface="Arial" panose="020B0604020202020204" pitchFamily="34" charset="0"/>
              </a:defRPr>
            </a:lvl1pPr>
          </a:lstStyle>
          <a:p>
            <a:pPr>
              <a:defRPr/>
            </a:pPr>
            <a:endParaRPr lang="en-US" altLang="en-US" dirty="0"/>
          </a:p>
        </p:txBody>
      </p:sp>
      <p:sp>
        <p:nvSpPr>
          <p:cNvPr id="6" name="Slide Number Placeholder 5">
            <a:extLst>
              <a:ext uri="{FF2B5EF4-FFF2-40B4-BE49-F238E27FC236}">
                <a16:creationId xmlns:a16="http://schemas.microsoft.com/office/drawing/2014/main" id="{D9EF0D74-1020-4AF1-A02D-25C84184EBF2}"/>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cs typeface="Arial" panose="020B0604020202020204" pitchFamily="34" charset="0"/>
              </a:defRPr>
            </a:lvl1pPr>
          </a:lstStyle>
          <a:p>
            <a:pPr>
              <a:defRPr/>
            </a:pPr>
            <a:fld id="{3E259112-5B79-4E20-AF95-ADB71592BE59}"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92802" r:id="rId1"/>
    <p:sldLayoutId id="2147492803" r:id="rId2"/>
    <p:sldLayoutId id="2147492719" r:id="rId3"/>
    <p:sldLayoutId id="2147492720" r:id="rId4"/>
    <p:sldLayoutId id="2147492721" r:id="rId5"/>
    <p:sldLayoutId id="2147492722" r:id="rId6"/>
    <p:sldLayoutId id="2147492723" r:id="rId7"/>
    <p:sldLayoutId id="2147492724" r:id="rId8"/>
    <p:sldLayoutId id="2147492725" r:id="rId9"/>
    <p:sldLayoutId id="2147492726" r:id="rId10"/>
    <p:sldLayoutId id="2147492727"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CD9805C2-7D10-4A43-B9D2-6DACFF49457D}"/>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C04E2EA2-D8E6-44A3-9F27-3E706A60D136}"/>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A877598C-F6F9-4976-89FE-544EC7A698D7}"/>
              </a:ext>
            </a:extLst>
          </p:cNvPr>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cs typeface="Arial" panose="020B0604020202020204" pitchFamily="34" charset="0"/>
              </a:defRPr>
            </a:lvl1pPr>
          </a:lstStyle>
          <a:p>
            <a:pPr>
              <a:defRPr/>
            </a:pPr>
            <a:fld id="{E44BB0A4-9770-4662-B450-E896225F421E}"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E11DD655-4C97-4674-9EB0-71C3AB82145F}"/>
              </a:ext>
            </a:extLst>
          </p:cNvPr>
          <p:cNvSpPr>
            <a:spLocks noGrp="1"/>
          </p:cNvSpPr>
          <p:nvPr>
            <p:ph type="ftr" sz="quarter" idx="3"/>
          </p:nvPr>
        </p:nvSpPr>
        <p:spPr>
          <a:xfrm>
            <a:off x="4038600" y="6356350"/>
            <a:ext cx="41148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panose="020B0604020202020204" pitchFamily="34" charset="0"/>
                <a:ea typeface="ＭＳ Ｐゴシック" panose="020B0600070205080204" pitchFamily="34" charset="-128"/>
                <a:cs typeface="Arial" panose="020B0604020202020204" pitchFamily="34" charset="0"/>
              </a:defRPr>
            </a:lvl1pPr>
          </a:lstStyle>
          <a:p>
            <a:pPr>
              <a:defRPr/>
            </a:pPr>
            <a:endParaRPr lang="en-US" altLang="en-US" dirty="0"/>
          </a:p>
        </p:txBody>
      </p:sp>
      <p:sp>
        <p:nvSpPr>
          <p:cNvPr id="6" name="Slide Number Placeholder 5">
            <a:extLst>
              <a:ext uri="{FF2B5EF4-FFF2-40B4-BE49-F238E27FC236}">
                <a16:creationId xmlns:a16="http://schemas.microsoft.com/office/drawing/2014/main" id="{E813F44C-92D7-4462-B2A6-0B06E844EDCC}"/>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cs typeface="Arial" panose="020B0604020202020204" pitchFamily="34" charset="0"/>
              </a:defRPr>
            </a:lvl1pPr>
          </a:lstStyle>
          <a:p>
            <a:pPr>
              <a:defRPr/>
            </a:pPr>
            <a:fld id="{14D0B6A1-95FB-4562-995F-A5B0C1F86AFE}"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92728" r:id="rId1"/>
    <p:sldLayoutId id="2147492729" r:id="rId2"/>
    <p:sldLayoutId id="2147492730" r:id="rId3"/>
    <p:sldLayoutId id="2147492731" r:id="rId4"/>
    <p:sldLayoutId id="2147492732" r:id="rId5"/>
    <p:sldLayoutId id="2147492733" r:id="rId6"/>
    <p:sldLayoutId id="2147492734" r:id="rId7"/>
    <p:sldLayoutId id="2147492735" r:id="rId8"/>
    <p:sldLayoutId id="2147492736" r:id="rId9"/>
    <p:sldLayoutId id="2147492737" r:id="rId10"/>
    <p:sldLayoutId id="2147492738"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E69A8DB9-BE12-41DA-AB55-D2E7CFC428DD}"/>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75" name="Text Placeholder 2">
            <a:extLst>
              <a:ext uri="{FF2B5EF4-FFF2-40B4-BE49-F238E27FC236}">
                <a16:creationId xmlns:a16="http://schemas.microsoft.com/office/drawing/2014/main" id="{A54AB5E9-569C-4232-A332-7719F15DE0C9}"/>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12CA460B-DB9C-4BE9-8901-8BB315073684}"/>
              </a:ext>
            </a:extLst>
          </p:cNvPr>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cs typeface="Arial" panose="020B0604020202020204" pitchFamily="34" charset="0"/>
              </a:defRPr>
            </a:lvl1pPr>
          </a:lstStyle>
          <a:p>
            <a:pPr>
              <a:defRPr/>
            </a:pPr>
            <a:fld id="{CB5B1C3D-AFC5-47B6-ADB6-6AA19D091EE0}"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42FA54B1-B229-4257-B6A7-D0BBF87D5018}"/>
              </a:ext>
            </a:extLst>
          </p:cNvPr>
          <p:cNvSpPr>
            <a:spLocks noGrp="1"/>
          </p:cNvSpPr>
          <p:nvPr>
            <p:ph type="ftr" sz="quarter" idx="3"/>
          </p:nvPr>
        </p:nvSpPr>
        <p:spPr>
          <a:xfrm>
            <a:off x="4038600" y="6356350"/>
            <a:ext cx="41148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panose="020B0604020202020204" pitchFamily="34" charset="0"/>
                <a:ea typeface="ＭＳ Ｐゴシック" panose="020B0600070205080204" pitchFamily="34" charset="-128"/>
                <a:cs typeface="Arial" panose="020B0604020202020204" pitchFamily="34" charset="0"/>
              </a:defRPr>
            </a:lvl1pPr>
          </a:lstStyle>
          <a:p>
            <a:pPr>
              <a:defRPr/>
            </a:pPr>
            <a:endParaRPr lang="en-US" altLang="en-US" dirty="0"/>
          </a:p>
        </p:txBody>
      </p:sp>
      <p:sp>
        <p:nvSpPr>
          <p:cNvPr id="6" name="Slide Number Placeholder 5">
            <a:extLst>
              <a:ext uri="{FF2B5EF4-FFF2-40B4-BE49-F238E27FC236}">
                <a16:creationId xmlns:a16="http://schemas.microsoft.com/office/drawing/2014/main" id="{CF4BD9D1-2954-45E2-B08D-DC0D7200DEC7}"/>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cs typeface="Arial" panose="020B0604020202020204" pitchFamily="34" charset="0"/>
              </a:defRPr>
            </a:lvl1pPr>
          </a:lstStyle>
          <a:p>
            <a:pPr>
              <a:defRPr/>
            </a:pPr>
            <a:fld id="{184A166E-2408-4D34-946C-65D3D8299577}"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92739" r:id="rId1"/>
    <p:sldLayoutId id="2147492740" r:id="rId2"/>
    <p:sldLayoutId id="2147492741" r:id="rId3"/>
    <p:sldLayoutId id="2147492742" r:id="rId4"/>
    <p:sldLayoutId id="2147492743" r:id="rId5"/>
    <p:sldLayoutId id="2147492744" r:id="rId6"/>
    <p:sldLayoutId id="2147492745" r:id="rId7"/>
    <p:sldLayoutId id="2147492746" r:id="rId8"/>
    <p:sldLayoutId id="2147492747" r:id="rId9"/>
    <p:sldLayoutId id="2147492748" r:id="rId10"/>
    <p:sldLayoutId id="214749274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4098" name="Title Placeholder 1">
            <a:extLst>
              <a:ext uri="{FF2B5EF4-FFF2-40B4-BE49-F238E27FC236}">
                <a16:creationId xmlns:a16="http://schemas.microsoft.com/office/drawing/2014/main" id="{8C7B6504-B1D6-42C3-ACF2-E48684AB0D67}"/>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099" name="Text Placeholder 2">
            <a:extLst>
              <a:ext uri="{FF2B5EF4-FFF2-40B4-BE49-F238E27FC236}">
                <a16:creationId xmlns:a16="http://schemas.microsoft.com/office/drawing/2014/main" id="{FAE73132-A67A-4744-97B6-AA468ECAC8B9}"/>
              </a:ext>
            </a:extLst>
          </p:cNvPr>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83DA1197-5F8E-4E33-AB45-EEC7F684DCDB}"/>
              </a:ext>
            </a:extLst>
          </p:cNvPr>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smtClean="0">
                <a:solidFill>
                  <a:srgbClr val="898989"/>
                </a:solidFill>
                <a:cs typeface="Arial" panose="020B0604020202020204" pitchFamily="34" charset="0"/>
              </a:defRPr>
            </a:lvl1pPr>
          </a:lstStyle>
          <a:p>
            <a:pPr>
              <a:defRPr/>
            </a:pPr>
            <a:fld id="{12384793-8BB4-4B44-B554-548664F9E73B}"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DE5CCE86-055C-456A-8186-D1BC95B1B84E}"/>
              </a:ext>
            </a:extLst>
          </p:cNvPr>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latin typeface="Arial" panose="020B0604020202020204" pitchFamily="34" charset="0"/>
                <a:ea typeface="ＭＳ Ｐゴシック" panose="020B0600070205080204" pitchFamily="34" charset="-128"/>
                <a:cs typeface="Arial" panose="020B0604020202020204" pitchFamily="34" charset="0"/>
              </a:defRPr>
            </a:lvl1pPr>
          </a:lstStyle>
          <a:p>
            <a:pPr>
              <a:defRPr/>
            </a:pPr>
            <a:endParaRPr lang="en-US" altLang="en-US" dirty="0"/>
          </a:p>
        </p:txBody>
      </p:sp>
      <p:sp>
        <p:nvSpPr>
          <p:cNvPr id="6" name="Slide Number Placeholder 5">
            <a:extLst>
              <a:ext uri="{FF2B5EF4-FFF2-40B4-BE49-F238E27FC236}">
                <a16:creationId xmlns:a16="http://schemas.microsoft.com/office/drawing/2014/main" id="{85BCB429-AECB-4250-B340-BB3BD6A7EEC5}"/>
              </a:ext>
            </a:extLst>
          </p:cNvPr>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cs typeface="Arial" panose="020B0604020202020204" pitchFamily="34" charset="0"/>
              </a:defRPr>
            </a:lvl1pPr>
          </a:lstStyle>
          <a:p>
            <a:pPr>
              <a:defRPr/>
            </a:pPr>
            <a:fld id="{FAAB74C8-45AB-4B49-B144-457430FBC425}"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92750" r:id="rId1"/>
    <p:sldLayoutId id="2147492751" r:id="rId2"/>
    <p:sldLayoutId id="2147492752" r:id="rId3"/>
    <p:sldLayoutId id="2147492753" r:id="rId4"/>
    <p:sldLayoutId id="2147492754" r:id="rId5"/>
    <p:sldLayoutId id="2147492755" r:id="rId6"/>
    <p:sldLayoutId id="2147492756" r:id="rId7"/>
    <p:sldLayoutId id="2147492757" r:id="rId8"/>
    <p:sldLayoutId id="2147492758" r:id="rId9"/>
    <p:sldLayoutId id="2147492759" r:id="rId10"/>
    <p:sldLayoutId id="2147492760" r:id="rId11"/>
    <p:sldLayoutId id="2147492761" r:id="rId12"/>
    <p:sldLayoutId id="2147492804" r:id="rId13"/>
  </p:sldLayoutIdLst>
  <p:hf hdr="0" ftr="0" dt="0"/>
  <p:txStyles>
    <p:titleStyle>
      <a:lvl1pPr algn="ctr"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2" name="Title Placeholder 1">
            <a:extLst>
              <a:ext uri="{FF2B5EF4-FFF2-40B4-BE49-F238E27FC236}">
                <a16:creationId xmlns:a16="http://schemas.microsoft.com/office/drawing/2014/main" id="{DF1534BD-0238-4FF9-8C31-4A9A0BCF5E58}"/>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5123" name="Text Placeholder 2">
            <a:extLst>
              <a:ext uri="{FF2B5EF4-FFF2-40B4-BE49-F238E27FC236}">
                <a16:creationId xmlns:a16="http://schemas.microsoft.com/office/drawing/2014/main" id="{BF1D8F80-E289-4CB7-9FA9-2A8ABAE669BF}"/>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04CA38DD-4781-403A-8CF9-2FBAADA916BC}"/>
              </a:ext>
            </a:extLst>
          </p:cNvPr>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cs typeface="Arial" panose="020B0604020202020204" pitchFamily="34" charset="0"/>
              </a:defRPr>
            </a:lvl1pPr>
          </a:lstStyle>
          <a:p>
            <a:pPr>
              <a:defRPr/>
            </a:pPr>
            <a:fld id="{F79E4700-D83E-41CC-AA16-1D649DA75413}"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17D222D4-1397-4F1F-A078-415357185F59}"/>
              </a:ext>
            </a:extLst>
          </p:cNvPr>
          <p:cNvSpPr>
            <a:spLocks noGrp="1"/>
          </p:cNvSpPr>
          <p:nvPr>
            <p:ph type="ftr" sz="quarter" idx="3"/>
          </p:nvPr>
        </p:nvSpPr>
        <p:spPr>
          <a:xfrm>
            <a:off x="4038600" y="6356350"/>
            <a:ext cx="41148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panose="020B0604020202020204" pitchFamily="34" charset="0"/>
                <a:ea typeface="ＭＳ Ｐゴシック" panose="020B0600070205080204" pitchFamily="34" charset="-128"/>
                <a:cs typeface="Arial" panose="020B0604020202020204" pitchFamily="34" charset="0"/>
              </a:defRPr>
            </a:lvl1pPr>
          </a:lstStyle>
          <a:p>
            <a:pPr>
              <a:defRPr/>
            </a:pPr>
            <a:endParaRPr lang="en-US" altLang="en-US" dirty="0"/>
          </a:p>
        </p:txBody>
      </p:sp>
      <p:sp>
        <p:nvSpPr>
          <p:cNvPr id="6" name="Slide Number Placeholder 5">
            <a:extLst>
              <a:ext uri="{FF2B5EF4-FFF2-40B4-BE49-F238E27FC236}">
                <a16:creationId xmlns:a16="http://schemas.microsoft.com/office/drawing/2014/main" id="{47BD08F6-AF71-453F-B58E-90D70256C441}"/>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cs typeface="Arial" panose="020B0604020202020204" pitchFamily="34" charset="0"/>
              </a:defRPr>
            </a:lvl1pPr>
          </a:lstStyle>
          <a:p>
            <a:pPr>
              <a:defRPr/>
            </a:pPr>
            <a:fld id="{A246D314-44DB-48C1-A1BC-62F1914FE6D9}"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92805" r:id="rId1"/>
    <p:sldLayoutId id="2147492806" r:id="rId2"/>
    <p:sldLayoutId id="2147492762" r:id="rId3"/>
    <p:sldLayoutId id="2147492763" r:id="rId4"/>
    <p:sldLayoutId id="2147492764" r:id="rId5"/>
    <p:sldLayoutId id="2147492765" r:id="rId6"/>
    <p:sldLayoutId id="2147492766" r:id="rId7"/>
    <p:sldLayoutId id="2147492767" r:id="rId8"/>
    <p:sldLayoutId id="2147492768" r:id="rId9"/>
    <p:sldLayoutId id="2147492769" r:id="rId10"/>
    <p:sldLayoutId id="2147492770"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S PGothic" panose="020B0600070205080204" pitchFamily="34" charset="-128"/>
          <a:cs typeface="ＭＳ Ｐゴシック" charset="-128"/>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ＭＳ Ｐゴシック" charset="-128"/>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146" name="Title Placeholder 1">
            <a:extLst>
              <a:ext uri="{FF2B5EF4-FFF2-40B4-BE49-F238E27FC236}">
                <a16:creationId xmlns:a16="http://schemas.microsoft.com/office/drawing/2014/main" id="{900C6358-3902-44F6-B75B-A93F460CD517}"/>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6147" name="Text Placeholder 2">
            <a:extLst>
              <a:ext uri="{FF2B5EF4-FFF2-40B4-BE49-F238E27FC236}">
                <a16:creationId xmlns:a16="http://schemas.microsoft.com/office/drawing/2014/main" id="{124BECE6-95CC-47B4-93EC-88C6A035664E}"/>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A1CB46A-6A78-42C3-A8D1-75CEAB56023C}"/>
              </a:ext>
            </a:extLst>
          </p:cNvPr>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cs typeface="Arial" panose="020B0604020202020204" pitchFamily="34" charset="0"/>
              </a:defRPr>
            </a:lvl1pPr>
          </a:lstStyle>
          <a:p>
            <a:pPr>
              <a:defRPr/>
            </a:pPr>
            <a:fld id="{F1F2F7D3-824D-4797-893B-B073E73B5210}"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AABEDC07-EFB3-4E0D-8BDD-07D462B67D18}"/>
              </a:ext>
            </a:extLst>
          </p:cNvPr>
          <p:cNvSpPr>
            <a:spLocks noGrp="1"/>
          </p:cNvSpPr>
          <p:nvPr>
            <p:ph type="ftr" sz="quarter" idx="3"/>
          </p:nvPr>
        </p:nvSpPr>
        <p:spPr>
          <a:xfrm>
            <a:off x="4038600" y="6356350"/>
            <a:ext cx="41148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panose="020B0604020202020204" pitchFamily="34" charset="0"/>
                <a:ea typeface="ＭＳ Ｐゴシック" panose="020B0600070205080204" pitchFamily="34" charset="-128"/>
                <a:cs typeface="Arial" panose="020B0604020202020204" pitchFamily="34" charset="0"/>
              </a:defRPr>
            </a:lvl1pPr>
          </a:lstStyle>
          <a:p>
            <a:pPr>
              <a:defRPr/>
            </a:pPr>
            <a:endParaRPr lang="en-US" altLang="en-US" dirty="0"/>
          </a:p>
        </p:txBody>
      </p:sp>
      <p:sp>
        <p:nvSpPr>
          <p:cNvPr id="6" name="Slide Number Placeholder 5">
            <a:extLst>
              <a:ext uri="{FF2B5EF4-FFF2-40B4-BE49-F238E27FC236}">
                <a16:creationId xmlns:a16="http://schemas.microsoft.com/office/drawing/2014/main" id="{F3A3D13D-940B-45F8-894F-CC9C4C9FAC04}"/>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cs typeface="Arial" panose="020B0604020202020204" pitchFamily="34" charset="0"/>
              </a:defRPr>
            </a:lvl1pPr>
          </a:lstStyle>
          <a:p>
            <a:pPr>
              <a:defRPr/>
            </a:pPr>
            <a:fld id="{37DEEF4C-E295-4E27-B76D-76D56B3B3650}"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92807" r:id="rId1"/>
    <p:sldLayoutId id="2147492808" r:id="rId2"/>
    <p:sldLayoutId id="2147492771" r:id="rId3"/>
    <p:sldLayoutId id="2147492772" r:id="rId4"/>
    <p:sldLayoutId id="2147492773" r:id="rId5"/>
    <p:sldLayoutId id="2147492774" r:id="rId6"/>
    <p:sldLayoutId id="2147492775" r:id="rId7"/>
    <p:sldLayoutId id="2147492776" r:id="rId8"/>
    <p:sldLayoutId id="2147492777" r:id="rId9"/>
    <p:sldLayoutId id="2147492778" r:id="rId10"/>
    <p:sldLayoutId id="214749277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S PGothic" panose="020B0600070205080204" pitchFamily="34" charset="-128"/>
          <a:cs typeface="ＭＳ Ｐゴシック" charset="-128"/>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ＭＳ Ｐゴシック" charset="-128"/>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70" name="Title Placeholder 1">
            <a:extLst>
              <a:ext uri="{FF2B5EF4-FFF2-40B4-BE49-F238E27FC236}">
                <a16:creationId xmlns:a16="http://schemas.microsoft.com/office/drawing/2014/main" id="{D2A9A0D4-C508-4639-933D-48F1513C4F61}"/>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7171" name="Text Placeholder 2">
            <a:extLst>
              <a:ext uri="{FF2B5EF4-FFF2-40B4-BE49-F238E27FC236}">
                <a16:creationId xmlns:a16="http://schemas.microsoft.com/office/drawing/2014/main" id="{4EC3176D-F233-454B-AB54-ACC8FC4ED6C3}"/>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42215D09-8B91-4CD9-8E8F-E1ED0F98177D}"/>
              </a:ext>
            </a:extLst>
          </p:cNvPr>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cs typeface="Arial" panose="020B0604020202020204" pitchFamily="34" charset="0"/>
              </a:defRPr>
            </a:lvl1pPr>
          </a:lstStyle>
          <a:p>
            <a:pPr>
              <a:defRPr/>
            </a:pPr>
            <a:fld id="{97F1CAA2-FAD4-4971-A104-56E509642D93}"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A9E24CB5-832A-4B2F-AB58-039BA12E4976}"/>
              </a:ext>
            </a:extLst>
          </p:cNvPr>
          <p:cNvSpPr>
            <a:spLocks noGrp="1"/>
          </p:cNvSpPr>
          <p:nvPr>
            <p:ph type="ftr" sz="quarter" idx="3"/>
          </p:nvPr>
        </p:nvSpPr>
        <p:spPr>
          <a:xfrm>
            <a:off x="4038600" y="6356350"/>
            <a:ext cx="41148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panose="020B0604020202020204" pitchFamily="34" charset="0"/>
                <a:ea typeface="ＭＳ Ｐゴシック" panose="020B0600070205080204" pitchFamily="34" charset="-128"/>
                <a:cs typeface="Arial" panose="020B0604020202020204" pitchFamily="34" charset="0"/>
              </a:defRPr>
            </a:lvl1pPr>
          </a:lstStyle>
          <a:p>
            <a:pPr>
              <a:defRPr/>
            </a:pPr>
            <a:endParaRPr lang="en-US" altLang="en-US" dirty="0"/>
          </a:p>
        </p:txBody>
      </p:sp>
      <p:sp>
        <p:nvSpPr>
          <p:cNvPr id="6" name="Slide Number Placeholder 5">
            <a:extLst>
              <a:ext uri="{FF2B5EF4-FFF2-40B4-BE49-F238E27FC236}">
                <a16:creationId xmlns:a16="http://schemas.microsoft.com/office/drawing/2014/main" id="{B5D17233-3839-4280-9630-CF3CC5282E84}"/>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cs typeface="Arial" panose="020B0604020202020204" pitchFamily="34" charset="0"/>
              </a:defRPr>
            </a:lvl1pPr>
          </a:lstStyle>
          <a:p>
            <a:pPr>
              <a:defRPr/>
            </a:pPr>
            <a:fld id="{840282BE-F40D-4226-B7DE-7076A577AA72}"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92809" r:id="rId1"/>
    <p:sldLayoutId id="2147492810" r:id="rId2"/>
    <p:sldLayoutId id="2147492780" r:id="rId3"/>
    <p:sldLayoutId id="2147492781" r:id="rId4"/>
    <p:sldLayoutId id="2147492782" r:id="rId5"/>
    <p:sldLayoutId id="2147492783" r:id="rId6"/>
    <p:sldLayoutId id="2147492784" r:id="rId7"/>
    <p:sldLayoutId id="2147492785" r:id="rId8"/>
    <p:sldLayoutId id="2147492786" r:id="rId9"/>
    <p:sldLayoutId id="2147492787" r:id="rId10"/>
    <p:sldLayoutId id="2147492788"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S PGothic" panose="020B0600070205080204" pitchFamily="34" charset="-128"/>
          <a:cs typeface="ＭＳ Ｐゴシック" charset="-128"/>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ＭＳ Ｐゴシック" charset="-128"/>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4" name="Title Placeholder 1">
            <a:extLst>
              <a:ext uri="{FF2B5EF4-FFF2-40B4-BE49-F238E27FC236}">
                <a16:creationId xmlns:a16="http://schemas.microsoft.com/office/drawing/2014/main" id="{A112E3EC-2A76-4B72-A49D-1E82518017ED}"/>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195" name="Text Placeholder 2">
            <a:extLst>
              <a:ext uri="{FF2B5EF4-FFF2-40B4-BE49-F238E27FC236}">
                <a16:creationId xmlns:a16="http://schemas.microsoft.com/office/drawing/2014/main" id="{69AB2817-A06F-4614-8CD8-0FFB9E434F4B}"/>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4109BC0-2BBD-43F3-9409-9F53694272B0}"/>
              </a:ext>
            </a:extLst>
          </p:cNvPr>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defRPr>
            </a:lvl1pPr>
          </a:lstStyle>
          <a:p>
            <a:pPr>
              <a:defRPr/>
            </a:pPr>
            <a:fld id="{C3785595-7C5E-463D-8D3E-CB794EB41EB4}"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FB5318F0-5B0D-4F92-A985-24879E061BFD}"/>
              </a:ext>
            </a:extLst>
          </p:cNvPr>
          <p:cNvSpPr>
            <a:spLocks noGrp="1"/>
          </p:cNvSpPr>
          <p:nvPr>
            <p:ph type="ftr" sz="quarter" idx="3"/>
          </p:nvPr>
        </p:nvSpPr>
        <p:spPr>
          <a:xfrm>
            <a:off x="4038600" y="6356350"/>
            <a:ext cx="41148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panose="020B0604020202020204" pitchFamily="34" charset="0"/>
                <a:ea typeface="ＭＳ Ｐゴシック" panose="020B0600070205080204" pitchFamily="34" charset="-128"/>
                <a:cs typeface="+mn-cs"/>
              </a:defRPr>
            </a:lvl1pPr>
          </a:lstStyle>
          <a:p>
            <a:pPr>
              <a:defRPr/>
            </a:pPr>
            <a:endParaRPr lang="en-US" altLang="en-US" dirty="0"/>
          </a:p>
        </p:txBody>
      </p:sp>
      <p:sp>
        <p:nvSpPr>
          <p:cNvPr id="6" name="Slide Number Placeholder 5">
            <a:extLst>
              <a:ext uri="{FF2B5EF4-FFF2-40B4-BE49-F238E27FC236}">
                <a16:creationId xmlns:a16="http://schemas.microsoft.com/office/drawing/2014/main" id="{36DA4AD4-D5CB-4F4E-83CA-BD0641067BB2}"/>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defRPr>
            </a:lvl1pPr>
          </a:lstStyle>
          <a:p>
            <a:pPr>
              <a:defRPr/>
            </a:pPr>
            <a:fld id="{3F23E45D-C804-4320-A8D5-345856682FCE}"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92811" r:id="rId1"/>
    <p:sldLayoutId id="2147492812" r:id="rId2"/>
    <p:sldLayoutId id="2147492789" r:id="rId3"/>
    <p:sldLayoutId id="2147492790" r:id="rId4"/>
    <p:sldLayoutId id="2147492791" r:id="rId5"/>
    <p:sldLayoutId id="2147492792" r:id="rId6"/>
    <p:sldLayoutId id="2147492793" r:id="rId7"/>
    <p:sldLayoutId id="2147492794" r:id="rId8"/>
    <p:sldLayoutId id="2147492795" r:id="rId9"/>
    <p:sldLayoutId id="2147492796" r:id="rId10"/>
    <p:sldLayoutId id="2147492797"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S PGothic" panose="020B0600070205080204" pitchFamily="34" charset="-128"/>
          <a:cs typeface="ＭＳ Ｐゴシック" charset="-128"/>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ＭＳ Ｐゴシック" charset="-128"/>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92813" r:id="rId1"/>
    <p:sldLayoutId id="2147492814" r:id="rId2"/>
    <p:sldLayoutId id="2147492815" r:id="rId3"/>
    <p:sldLayoutId id="2147492798" r:id="rId4"/>
    <p:sldLayoutId id="2147492816" r:id="rId5"/>
    <p:sldLayoutId id="2147492817" r:id="rId6"/>
    <p:sldLayoutId id="2147492818" r:id="rId7"/>
    <p:sldLayoutId id="2147492819" r:id="rId8"/>
    <p:sldLayoutId id="2147492820" r:id="rId9"/>
    <p:sldLayoutId id="2147492821" r:id="rId10"/>
    <p:sldLayoutId id="2147492822" r:id="rId11"/>
    <p:sldLayoutId id="2147492799" r:id="rId12"/>
    <p:sldLayoutId id="2147492823" r:id="rId13"/>
    <p:sldLayoutId id="2147492824" r:id="rId14"/>
    <p:sldLayoutId id="2147492800" r:id="rId15"/>
    <p:sldLayoutId id="2147492825" r:id="rId16"/>
    <p:sldLayoutId id="2147492826" r:id="rId17"/>
    <p:sldLayoutId id="2147492801" r:id="rId18"/>
    <p:sldLayoutId id="2147492827" r:id="rId19"/>
    <p:sldLayoutId id="2147492828" r:id="rId20"/>
    <p:sldLayoutId id="2147492829" r:id="rId21"/>
    <p:sldLayoutId id="2147492830" r:id="rId2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S PGothic" panose="020B0600070205080204" pitchFamily="34" charset="-128"/>
          <a:cs typeface="Arial Unicode MS" charset="0"/>
        </a:defRPr>
      </a:lvl1pPr>
      <a:lvl2pPr algn="l" rtl="0" eaLnBrk="0" fontAlgn="base" hangingPunct="0">
        <a:lnSpc>
          <a:spcPct val="90000"/>
        </a:lnSpc>
        <a:spcBef>
          <a:spcPct val="0"/>
        </a:spcBef>
        <a:spcAft>
          <a:spcPct val="0"/>
        </a:spcAft>
        <a:defRPr sz="4400">
          <a:solidFill>
            <a:schemeClr val="tx1"/>
          </a:solidFill>
          <a:latin typeface="Arial" charset="0"/>
          <a:ea typeface="MS PGothic" panose="020B0600070205080204" pitchFamily="34" charset="-128"/>
          <a:cs typeface="Arial Unicode MS" charset="0"/>
        </a:defRPr>
      </a:lvl2pPr>
      <a:lvl3pPr algn="l" rtl="0" eaLnBrk="0" fontAlgn="base" hangingPunct="0">
        <a:lnSpc>
          <a:spcPct val="90000"/>
        </a:lnSpc>
        <a:spcBef>
          <a:spcPct val="0"/>
        </a:spcBef>
        <a:spcAft>
          <a:spcPct val="0"/>
        </a:spcAft>
        <a:defRPr sz="4400">
          <a:solidFill>
            <a:schemeClr val="tx1"/>
          </a:solidFill>
          <a:latin typeface="Arial" charset="0"/>
          <a:ea typeface="MS PGothic" panose="020B0600070205080204" pitchFamily="34" charset="-128"/>
          <a:cs typeface="Arial Unicode MS" charset="0"/>
        </a:defRPr>
      </a:lvl3pPr>
      <a:lvl4pPr algn="l" rtl="0" eaLnBrk="0" fontAlgn="base" hangingPunct="0">
        <a:lnSpc>
          <a:spcPct val="90000"/>
        </a:lnSpc>
        <a:spcBef>
          <a:spcPct val="0"/>
        </a:spcBef>
        <a:spcAft>
          <a:spcPct val="0"/>
        </a:spcAft>
        <a:defRPr sz="4400">
          <a:solidFill>
            <a:schemeClr val="tx1"/>
          </a:solidFill>
          <a:latin typeface="Arial" charset="0"/>
          <a:ea typeface="MS PGothic" panose="020B0600070205080204" pitchFamily="34" charset="-128"/>
          <a:cs typeface="Arial Unicode MS" charset="0"/>
        </a:defRPr>
      </a:lvl4pPr>
      <a:lvl5pPr algn="l" rtl="0" eaLnBrk="0" fontAlgn="base" hangingPunct="0">
        <a:lnSpc>
          <a:spcPct val="90000"/>
        </a:lnSpc>
        <a:spcBef>
          <a:spcPct val="0"/>
        </a:spcBef>
        <a:spcAft>
          <a:spcPct val="0"/>
        </a:spcAft>
        <a:defRPr sz="4400">
          <a:solidFill>
            <a:schemeClr val="tx1"/>
          </a:solidFill>
          <a:latin typeface="Arial" charset="0"/>
          <a:ea typeface="MS PGothic" panose="020B0600070205080204" pitchFamily="34" charset="-128"/>
          <a:cs typeface="Arial Unicode MS" charset="0"/>
        </a:defRPr>
      </a:lvl5pPr>
      <a:lvl6pPr marL="457200" algn="l" rtl="0" fontAlgn="base">
        <a:lnSpc>
          <a:spcPct val="90000"/>
        </a:lnSpc>
        <a:spcBef>
          <a:spcPct val="0"/>
        </a:spcBef>
        <a:spcAft>
          <a:spcPct val="0"/>
        </a:spcAft>
        <a:defRPr sz="4400">
          <a:solidFill>
            <a:schemeClr val="tx1"/>
          </a:solidFill>
          <a:latin typeface="Arial" charset="0"/>
          <a:ea typeface="ＭＳ Ｐゴシック" charset="0"/>
          <a:cs typeface="Arial Unicode MS" charset="0"/>
        </a:defRPr>
      </a:lvl6pPr>
      <a:lvl7pPr marL="914400" algn="l" rtl="0" fontAlgn="base">
        <a:lnSpc>
          <a:spcPct val="90000"/>
        </a:lnSpc>
        <a:spcBef>
          <a:spcPct val="0"/>
        </a:spcBef>
        <a:spcAft>
          <a:spcPct val="0"/>
        </a:spcAft>
        <a:defRPr sz="4400">
          <a:solidFill>
            <a:schemeClr val="tx1"/>
          </a:solidFill>
          <a:latin typeface="Arial" charset="0"/>
          <a:ea typeface="ＭＳ Ｐゴシック" charset="0"/>
          <a:cs typeface="Arial Unicode MS" charset="0"/>
        </a:defRPr>
      </a:lvl7pPr>
      <a:lvl8pPr marL="1371600" algn="l" rtl="0" fontAlgn="base">
        <a:lnSpc>
          <a:spcPct val="90000"/>
        </a:lnSpc>
        <a:spcBef>
          <a:spcPct val="0"/>
        </a:spcBef>
        <a:spcAft>
          <a:spcPct val="0"/>
        </a:spcAft>
        <a:defRPr sz="4400">
          <a:solidFill>
            <a:schemeClr val="tx1"/>
          </a:solidFill>
          <a:latin typeface="Arial" charset="0"/>
          <a:ea typeface="ＭＳ Ｐゴシック" charset="0"/>
          <a:cs typeface="Arial Unicode MS" charset="0"/>
        </a:defRPr>
      </a:lvl8pPr>
      <a:lvl9pPr marL="1828800" algn="l" rtl="0" fontAlgn="base">
        <a:lnSpc>
          <a:spcPct val="90000"/>
        </a:lnSpc>
        <a:spcBef>
          <a:spcPct val="0"/>
        </a:spcBef>
        <a:spcAft>
          <a:spcPct val="0"/>
        </a:spcAft>
        <a:defRPr sz="4400">
          <a:solidFill>
            <a:schemeClr val="tx1"/>
          </a:solidFill>
          <a:latin typeface="Arial" charset="0"/>
          <a:ea typeface="ＭＳ Ｐゴシック" charset="0"/>
          <a:cs typeface="Arial Unicode MS"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Arial Unicode MS"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Unicode MS"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Unicode MS"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Unicode MS"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Unicode M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a:extLst>
              <a:ext uri="{FF2B5EF4-FFF2-40B4-BE49-F238E27FC236}">
                <a16:creationId xmlns:a16="http://schemas.microsoft.com/office/drawing/2014/main" id="{22EE7E45-B47A-48CB-9E2B-533CB1A400B1}"/>
              </a:ext>
            </a:extLst>
          </p:cNvPr>
          <p:cNvSpPr>
            <a:spLocks noChangeArrowheads="1"/>
          </p:cNvSpPr>
          <p:nvPr/>
        </p:nvSpPr>
        <p:spPr bwMode="auto">
          <a:xfrm>
            <a:off x="-152400" y="1743154"/>
            <a:ext cx="12496800"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4400" dirty="0">
                <a:solidFill>
                  <a:srgbClr val="0000FF"/>
                </a:solidFill>
                <a:latin typeface="Arial" panose="020B0604020202020204" pitchFamily="34" charset="0"/>
                <a:ea typeface="ＭＳ 明朝" panose="02020609040205080304" pitchFamily="49" charset="-128"/>
              </a:rPr>
              <a:t>FIRE DETECTION WITH COMPUTER VISION</a:t>
            </a:r>
          </a:p>
        </p:txBody>
      </p:sp>
      <p:sp>
        <p:nvSpPr>
          <p:cNvPr id="38915" name="Rectangle 4">
            <a:extLst>
              <a:ext uri="{FF2B5EF4-FFF2-40B4-BE49-F238E27FC236}">
                <a16:creationId xmlns:a16="http://schemas.microsoft.com/office/drawing/2014/main" id="{BEECD3DF-F14C-4AD2-8FA9-428DE0C920AB}"/>
              </a:ext>
            </a:extLst>
          </p:cNvPr>
          <p:cNvSpPr>
            <a:spLocks noChangeArrowheads="1"/>
          </p:cNvSpPr>
          <p:nvPr/>
        </p:nvSpPr>
        <p:spPr bwMode="auto">
          <a:xfrm>
            <a:off x="1467713" y="2778511"/>
            <a:ext cx="925657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2400" dirty="0">
                <a:solidFill>
                  <a:srgbClr val="FF0000"/>
                </a:solidFill>
                <a:latin typeface="Arial" panose="020B0604020202020204" pitchFamily="34" charset="0"/>
              </a:rPr>
              <a:t>BITI3533 ARTIFICIAL INTELLIGENCE PROJECT MANAGEMENT</a:t>
            </a:r>
          </a:p>
        </p:txBody>
      </p:sp>
      <p:sp>
        <p:nvSpPr>
          <p:cNvPr id="38916" name="TextBox 5">
            <a:extLst>
              <a:ext uri="{FF2B5EF4-FFF2-40B4-BE49-F238E27FC236}">
                <a16:creationId xmlns:a16="http://schemas.microsoft.com/office/drawing/2014/main" id="{868694B5-3329-46AB-A5A8-4348067B3203}"/>
              </a:ext>
            </a:extLst>
          </p:cNvPr>
          <p:cNvSpPr txBox="1">
            <a:spLocks noChangeArrowheads="1"/>
          </p:cNvSpPr>
          <p:nvPr/>
        </p:nvSpPr>
        <p:spPr bwMode="auto">
          <a:xfrm>
            <a:off x="3733800" y="3508092"/>
            <a:ext cx="5029200"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2000" dirty="0">
                <a:latin typeface="Arial" panose="020B0604020202020204" pitchFamily="34" charset="0"/>
              </a:rPr>
              <a:t>Group H Members:</a:t>
            </a:r>
          </a:p>
          <a:p>
            <a:pPr algn="ctr">
              <a:lnSpc>
                <a:spcPct val="100000"/>
              </a:lnSpc>
              <a:spcBef>
                <a:spcPct val="0"/>
              </a:spcBef>
              <a:buFontTx/>
              <a:buNone/>
            </a:pPr>
            <a:r>
              <a:rPr lang="en-US" altLang="en-US" sz="2000" dirty="0">
                <a:latin typeface="Arial" panose="020B0604020202020204" pitchFamily="34" charset="0"/>
              </a:rPr>
              <a:t> </a:t>
            </a:r>
          </a:p>
          <a:p>
            <a:pPr algn="ctr">
              <a:lnSpc>
                <a:spcPct val="100000"/>
              </a:lnSpc>
              <a:spcBef>
                <a:spcPct val="0"/>
              </a:spcBef>
              <a:buFontTx/>
              <a:buNone/>
            </a:pPr>
            <a:r>
              <a:rPr lang="en-US" altLang="en-US" sz="2000" dirty="0">
                <a:latin typeface="Arial" panose="020B0604020202020204" pitchFamily="34" charset="0"/>
              </a:rPr>
              <a:t>Kaw Ji </a:t>
            </a:r>
            <a:r>
              <a:rPr lang="en-US" altLang="en-US" sz="2000" dirty="0" err="1">
                <a:latin typeface="Arial" panose="020B0604020202020204" pitchFamily="34" charset="0"/>
              </a:rPr>
              <a:t>Zian</a:t>
            </a:r>
            <a:r>
              <a:rPr lang="en-US" altLang="en-US" sz="2000" dirty="0">
                <a:latin typeface="Arial" panose="020B0604020202020204" pitchFamily="34" charset="0"/>
              </a:rPr>
              <a:t>(B032010029)</a:t>
            </a:r>
          </a:p>
          <a:p>
            <a:pPr algn="ctr">
              <a:lnSpc>
                <a:spcPct val="100000"/>
              </a:lnSpc>
              <a:spcBef>
                <a:spcPct val="0"/>
              </a:spcBef>
              <a:buFontTx/>
              <a:buNone/>
            </a:pPr>
            <a:r>
              <a:rPr lang="en-US" altLang="en-US" sz="2000" dirty="0">
                <a:latin typeface="Arial" panose="020B0604020202020204" pitchFamily="34" charset="0"/>
              </a:rPr>
              <a:t>Md Fawzul Kabir Badhan(B031910459)</a:t>
            </a:r>
          </a:p>
          <a:p>
            <a:pPr algn="ctr">
              <a:lnSpc>
                <a:spcPct val="100000"/>
              </a:lnSpc>
              <a:spcBef>
                <a:spcPct val="0"/>
              </a:spcBef>
              <a:buFontTx/>
              <a:buNone/>
            </a:pPr>
            <a:r>
              <a:rPr lang="en-US" altLang="en-US" sz="2000" dirty="0">
                <a:latin typeface="Arial" panose="020B0604020202020204" pitchFamily="34" charset="0"/>
              </a:rPr>
              <a:t>Yusuf </a:t>
            </a:r>
            <a:r>
              <a:rPr lang="en-US" altLang="en-US" sz="2000" dirty="0" err="1">
                <a:latin typeface="Arial" panose="020B0604020202020204" pitchFamily="34" charset="0"/>
              </a:rPr>
              <a:t>Athallah</a:t>
            </a:r>
            <a:r>
              <a:rPr lang="en-US" altLang="en-US" sz="2000" dirty="0">
                <a:latin typeface="Arial" panose="020B0604020202020204" pitchFamily="34" charset="0"/>
              </a:rPr>
              <a:t> </a:t>
            </a:r>
            <a:r>
              <a:rPr lang="en-US" altLang="en-US" sz="2000" dirty="0" err="1">
                <a:latin typeface="Arial" panose="020B0604020202020204" pitchFamily="34" charset="0"/>
              </a:rPr>
              <a:t>Adriyansyah</a:t>
            </a:r>
            <a:r>
              <a:rPr lang="en-US" altLang="en-US" sz="2000" dirty="0">
                <a:latin typeface="Arial" panose="020B0604020202020204" pitchFamily="34" charset="0"/>
              </a:rPr>
              <a:t>(B032010458)</a:t>
            </a:r>
          </a:p>
          <a:p>
            <a:pPr algn="ctr">
              <a:lnSpc>
                <a:spcPct val="100000"/>
              </a:lnSpc>
              <a:spcBef>
                <a:spcPct val="0"/>
              </a:spcBef>
              <a:buFontTx/>
              <a:buNone/>
            </a:pPr>
            <a:endParaRPr lang="en-US" altLang="en-US" sz="2000" dirty="0">
              <a:latin typeface="Arial" panose="020B0604020202020204" pitchFamily="34" charset="0"/>
            </a:endParaRPr>
          </a:p>
        </p:txBody>
      </p:sp>
      <p:sp>
        <p:nvSpPr>
          <p:cNvPr id="38917" name="Rectangle 6">
            <a:extLst>
              <a:ext uri="{FF2B5EF4-FFF2-40B4-BE49-F238E27FC236}">
                <a16:creationId xmlns:a16="http://schemas.microsoft.com/office/drawing/2014/main" id="{B54CCC7D-0A64-4947-8599-04CDDC483F99}"/>
              </a:ext>
            </a:extLst>
          </p:cNvPr>
          <p:cNvSpPr>
            <a:spLocks noChangeArrowheads="1"/>
          </p:cNvSpPr>
          <p:nvPr/>
        </p:nvSpPr>
        <p:spPr bwMode="auto">
          <a:xfrm>
            <a:off x="3288681" y="5715000"/>
            <a:ext cx="592578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1800" dirty="0" err="1">
                <a:latin typeface="Arial" panose="020B0604020202020204" pitchFamily="34" charset="0"/>
              </a:rPr>
              <a:t>Lecuturer</a:t>
            </a:r>
            <a:r>
              <a:rPr lang="en-US" altLang="en-US" sz="1800" dirty="0">
                <a:latin typeface="Arial" panose="020B0604020202020204" pitchFamily="34" charset="0"/>
              </a:rPr>
              <a:t> Name</a:t>
            </a:r>
          </a:p>
          <a:p>
            <a:pPr algn="ctr">
              <a:lnSpc>
                <a:spcPct val="100000"/>
              </a:lnSpc>
              <a:spcBef>
                <a:spcPct val="0"/>
              </a:spcBef>
              <a:buFontTx/>
              <a:buNone/>
            </a:pPr>
            <a:r>
              <a:rPr lang="en-US" altLang="en-US" sz="1800" dirty="0">
                <a:latin typeface="Arial" panose="020B0604020202020204" pitchFamily="34" charset="0"/>
              </a:rPr>
              <a:t>PROF. TS. DR. BURHANUDDIN MOHD. ABOOBAIDER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1">
            <a:extLst>
              <a:ext uri="{FF2B5EF4-FFF2-40B4-BE49-F238E27FC236}">
                <a16:creationId xmlns:a16="http://schemas.microsoft.com/office/drawing/2014/main" id="{DFA48CB8-2E3E-4F47-BA5F-A847538716F5}"/>
              </a:ext>
            </a:extLst>
          </p:cNvPr>
          <p:cNvSpPr txBox="1">
            <a:spLocks noChangeArrowheads="1"/>
          </p:cNvSpPr>
          <p:nvPr/>
        </p:nvSpPr>
        <p:spPr bwMode="auto">
          <a:xfrm>
            <a:off x="2590800" y="381000"/>
            <a:ext cx="82677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200" dirty="0">
                <a:solidFill>
                  <a:srgbClr val="0000FF"/>
                </a:solidFill>
                <a:latin typeface="Arial" panose="020B0604020202020204" pitchFamily="34" charset="0"/>
              </a:rPr>
              <a:t>Project Planning Summary</a:t>
            </a:r>
          </a:p>
        </p:txBody>
      </p:sp>
      <p:sp>
        <p:nvSpPr>
          <p:cNvPr id="40963" name="Rectangle 4">
            <a:extLst>
              <a:ext uri="{FF2B5EF4-FFF2-40B4-BE49-F238E27FC236}">
                <a16:creationId xmlns:a16="http://schemas.microsoft.com/office/drawing/2014/main" id="{403383B4-5732-4E00-9300-D4C72BCC25D6}"/>
              </a:ext>
            </a:extLst>
          </p:cNvPr>
          <p:cNvSpPr>
            <a:spLocks noChangeArrowheads="1"/>
          </p:cNvSpPr>
          <p:nvPr/>
        </p:nvSpPr>
        <p:spPr bwMode="auto">
          <a:xfrm>
            <a:off x="76200" y="6477000"/>
            <a:ext cx="149887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
        <p:nvSpPr>
          <p:cNvPr id="2" name="TextBox 2">
            <a:extLst>
              <a:ext uri="{FF2B5EF4-FFF2-40B4-BE49-F238E27FC236}">
                <a16:creationId xmlns:a16="http://schemas.microsoft.com/office/drawing/2014/main" id="{E2CB19B8-CC63-F3FA-C84D-D1E1B3978E1C}"/>
              </a:ext>
            </a:extLst>
          </p:cNvPr>
          <p:cNvSpPr txBox="1">
            <a:spLocks noChangeArrowheads="1"/>
          </p:cNvSpPr>
          <p:nvPr/>
        </p:nvSpPr>
        <p:spPr bwMode="auto">
          <a:xfrm>
            <a:off x="533400" y="1475601"/>
            <a:ext cx="5029199"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449263" indent="-4492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indent="0" algn="just">
              <a:lnSpc>
                <a:spcPct val="100000"/>
              </a:lnSpc>
              <a:spcBef>
                <a:spcPct val="0"/>
              </a:spcBef>
              <a:buNone/>
            </a:pPr>
            <a:r>
              <a:rPr lang="en-US" altLang="en-US" sz="2200" b="1" dirty="0">
                <a:latin typeface="Arial" panose="020B0604020202020204" pitchFamily="34" charset="0"/>
              </a:rPr>
              <a:t>Modules and Components</a:t>
            </a:r>
            <a:endParaRPr lang="en-US" altLang="en-US" sz="2200" dirty="0">
              <a:latin typeface="Arial" panose="020B0604020202020204" pitchFamily="34" charset="0"/>
            </a:endParaRPr>
          </a:p>
        </p:txBody>
      </p:sp>
      <p:pic>
        <p:nvPicPr>
          <p:cNvPr id="4" name="Picture 3" descr="Table&#10;&#10;Description automatically generated">
            <a:extLst>
              <a:ext uri="{FF2B5EF4-FFF2-40B4-BE49-F238E27FC236}">
                <a16:creationId xmlns:a16="http://schemas.microsoft.com/office/drawing/2014/main" id="{16ABF7EE-4E7F-838E-C910-0EF4979D9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977950"/>
            <a:ext cx="8153400" cy="4118050"/>
          </a:xfrm>
          <a:prstGeom prst="rect">
            <a:avLst/>
          </a:prstGeom>
        </p:spPr>
      </p:pic>
    </p:spTree>
    <p:extLst>
      <p:ext uri="{BB962C8B-B14F-4D97-AF65-F5344CB8AC3E}">
        <p14:creationId xmlns:p14="http://schemas.microsoft.com/office/powerpoint/2010/main" val="3541226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1">
            <a:extLst>
              <a:ext uri="{FF2B5EF4-FFF2-40B4-BE49-F238E27FC236}">
                <a16:creationId xmlns:a16="http://schemas.microsoft.com/office/drawing/2014/main" id="{DFA48CB8-2E3E-4F47-BA5F-A847538716F5}"/>
              </a:ext>
            </a:extLst>
          </p:cNvPr>
          <p:cNvSpPr txBox="1">
            <a:spLocks noChangeArrowheads="1"/>
          </p:cNvSpPr>
          <p:nvPr/>
        </p:nvSpPr>
        <p:spPr bwMode="auto">
          <a:xfrm>
            <a:off x="2590800" y="381000"/>
            <a:ext cx="82677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200" dirty="0">
                <a:solidFill>
                  <a:srgbClr val="0000FF"/>
                </a:solidFill>
                <a:latin typeface="Arial" panose="020B0604020202020204" pitchFamily="34" charset="0"/>
              </a:rPr>
              <a:t>Project Planning Summary</a:t>
            </a:r>
          </a:p>
        </p:txBody>
      </p:sp>
      <p:sp>
        <p:nvSpPr>
          <p:cNvPr id="40963" name="Rectangle 4">
            <a:extLst>
              <a:ext uri="{FF2B5EF4-FFF2-40B4-BE49-F238E27FC236}">
                <a16:creationId xmlns:a16="http://schemas.microsoft.com/office/drawing/2014/main" id="{403383B4-5732-4E00-9300-D4C72BCC25D6}"/>
              </a:ext>
            </a:extLst>
          </p:cNvPr>
          <p:cNvSpPr>
            <a:spLocks noChangeArrowheads="1"/>
          </p:cNvSpPr>
          <p:nvPr/>
        </p:nvSpPr>
        <p:spPr bwMode="auto">
          <a:xfrm>
            <a:off x="76200" y="6477000"/>
            <a:ext cx="149887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
        <p:nvSpPr>
          <p:cNvPr id="2" name="TextBox 2">
            <a:extLst>
              <a:ext uri="{FF2B5EF4-FFF2-40B4-BE49-F238E27FC236}">
                <a16:creationId xmlns:a16="http://schemas.microsoft.com/office/drawing/2014/main" id="{E2CB19B8-CC63-F3FA-C84D-D1E1B3978E1C}"/>
              </a:ext>
            </a:extLst>
          </p:cNvPr>
          <p:cNvSpPr txBox="1">
            <a:spLocks noChangeArrowheads="1"/>
          </p:cNvSpPr>
          <p:nvPr/>
        </p:nvSpPr>
        <p:spPr bwMode="auto">
          <a:xfrm>
            <a:off x="533400" y="1475601"/>
            <a:ext cx="5029199"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49263" indent="-4492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indent="0" algn="just">
              <a:lnSpc>
                <a:spcPct val="100000"/>
              </a:lnSpc>
              <a:spcBef>
                <a:spcPct val="0"/>
              </a:spcBef>
              <a:buNone/>
            </a:pPr>
            <a:r>
              <a:rPr lang="en-US" altLang="en-US" sz="2200" b="1" dirty="0">
                <a:latin typeface="Arial" panose="020B0604020202020204" pitchFamily="34" charset="0"/>
              </a:rPr>
              <a:t>Budget</a:t>
            </a:r>
          </a:p>
        </p:txBody>
      </p:sp>
      <p:pic>
        <p:nvPicPr>
          <p:cNvPr id="5" name="Picture 4" descr="Graphical user interface, application, table, Excel&#10;&#10;Description automatically generated">
            <a:extLst>
              <a:ext uri="{FF2B5EF4-FFF2-40B4-BE49-F238E27FC236}">
                <a16:creationId xmlns:a16="http://schemas.microsoft.com/office/drawing/2014/main" id="{5189BE3A-2C18-D406-7C97-581EA29F5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978730"/>
            <a:ext cx="11049000" cy="2821870"/>
          </a:xfrm>
          <a:prstGeom prst="rect">
            <a:avLst/>
          </a:prstGeom>
        </p:spPr>
      </p:pic>
    </p:spTree>
    <p:extLst>
      <p:ext uri="{BB962C8B-B14F-4D97-AF65-F5344CB8AC3E}">
        <p14:creationId xmlns:p14="http://schemas.microsoft.com/office/powerpoint/2010/main" val="400036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1">
            <a:extLst>
              <a:ext uri="{FF2B5EF4-FFF2-40B4-BE49-F238E27FC236}">
                <a16:creationId xmlns:a16="http://schemas.microsoft.com/office/drawing/2014/main" id="{DFA48CB8-2E3E-4F47-BA5F-A847538716F5}"/>
              </a:ext>
            </a:extLst>
          </p:cNvPr>
          <p:cNvSpPr txBox="1">
            <a:spLocks noChangeArrowheads="1"/>
          </p:cNvSpPr>
          <p:nvPr/>
        </p:nvSpPr>
        <p:spPr bwMode="auto">
          <a:xfrm>
            <a:off x="1333500" y="381000"/>
            <a:ext cx="95250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200" dirty="0">
                <a:solidFill>
                  <a:srgbClr val="0000FF"/>
                </a:solidFill>
                <a:latin typeface="Arial" panose="020B0604020202020204" pitchFamily="34" charset="0"/>
              </a:rPr>
              <a:t>IMPLEMENTING THE PROJECT PLAN</a:t>
            </a:r>
          </a:p>
        </p:txBody>
      </p:sp>
      <p:sp>
        <p:nvSpPr>
          <p:cNvPr id="40963" name="Rectangle 4">
            <a:extLst>
              <a:ext uri="{FF2B5EF4-FFF2-40B4-BE49-F238E27FC236}">
                <a16:creationId xmlns:a16="http://schemas.microsoft.com/office/drawing/2014/main" id="{403383B4-5732-4E00-9300-D4C72BCC25D6}"/>
              </a:ext>
            </a:extLst>
          </p:cNvPr>
          <p:cNvSpPr>
            <a:spLocks noChangeArrowheads="1"/>
          </p:cNvSpPr>
          <p:nvPr/>
        </p:nvSpPr>
        <p:spPr bwMode="auto">
          <a:xfrm>
            <a:off x="76200" y="6477000"/>
            <a:ext cx="149887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
        <p:nvSpPr>
          <p:cNvPr id="40964" name="TextBox 2">
            <a:extLst>
              <a:ext uri="{FF2B5EF4-FFF2-40B4-BE49-F238E27FC236}">
                <a16:creationId xmlns:a16="http://schemas.microsoft.com/office/drawing/2014/main" id="{B44538DB-D0D6-42A6-96D7-FD3047B3774F}"/>
              </a:ext>
            </a:extLst>
          </p:cNvPr>
          <p:cNvSpPr txBox="1">
            <a:spLocks noChangeArrowheads="1"/>
          </p:cNvSpPr>
          <p:nvPr/>
        </p:nvSpPr>
        <p:spPr bwMode="auto">
          <a:xfrm>
            <a:off x="1447800" y="1676400"/>
            <a:ext cx="8763000"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449263" indent="-4492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indent="0">
              <a:lnSpc>
                <a:spcPct val="100000"/>
              </a:lnSpc>
              <a:spcBef>
                <a:spcPct val="0"/>
              </a:spcBef>
              <a:buNone/>
            </a:pPr>
            <a:r>
              <a:rPr lang="en-US" altLang="en-US" sz="3200" dirty="0">
                <a:latin typeface="Arial" panose="020B0604020202020204" pitchFamily="34" charset="0"/>
              </a:rPr>
              <a:t>Deliverables</a:t>
            </a:r>
          </a:p>
          <a:p>
            <a:pPr>
              <a:lnSpc>
                <a:spcPct val="100000"/>
              </a:lnSpc>
              <a:spcBef>
                <a:spcPct val="0"/>
              </a:spcBef>
              <a:buFont typeface="Wingdings" panose="05000000000000000000" pitchFamily="2" charset="2"/>
              <a:buChar char="q"/>
            </a:pPr>
            <a:endParaRPr lang="en-US" altLang="en-US" sz="3200" dirty="0">
              <a:latin typeface="Arial" panose="020B0604020202020204" pitchFamily="34" charset="0"/>
            </a:endParaRPr>
          </a:p>
          <a:p>
            <a:pPr>
              <a:lnSpc>
                <a:spcPct val="100000"/>
              </a:lnSpc>
              <a:spcBef>
                <a:spcPct val="0"/>
              </a:spcBef>
              <a:buFont typeface="Wingdings" panose="05000000000000000000" pitchFamily="2" charset="2"/>
              <a:buChar char="q"/>
            </a:pPr>
            <a:r>
              <a:rPr lang="en-US" altLang="en-US" sz="3200" dirty="0">
                <a:latin typeface="Arial" panose="020B0604020202020204" pitchFamily="34" charset="0"/>
              </a:rPr>
              <a:t>Successfully detecting the Fired-Colored Pixels.</a:t>
            </a:r>
          </a:p>
          <a:p>
            <a:pPr>
              <a:lnSpc>
                <a:spcPct val="100000"/>
              </a:lnSpc>
              <a:spcBef>
                <a:spcPct val="0"/>
              </a:spcBef>
              <a:buFont typeface="Wingdings" panose="05000000000000000000" pitchFamily="2" charset="2"/>
              <a:buChar char="q"/>
            </a:pPr>
            <a:r>
              <a:rPr lang="en-US" altLang="en-US" sz="3200" dirty="0">
                <a:latin typeface="Arial" panose="020B0604020202020204" pitchFamily="34" charset="0"/>
              </a:rPr>
              <a:t>Fire detection algorithm.</a:t>
            </a:r>
          </a:p>
          <a:p>
            <a:pPr>
              <a:lnSpc>
                <a:spcPct val="100000"/>
              </a:lnSpc>
              <a:spcBef>
                <a:spcPct val="0"/>
              </a:spcBef>
              <a:buFont typeface="Wingdings" panose="05000000000000000000" pitchFamily="2" charset="2"/>
              <a:buChar char="q"/>
            </a:pPr>
            <a:r>
              <a:rPr lang="en-US" altLang="en-US" sz="3200" dirty="0">
                <a:latin typeface="Arial" panose="020B0604020202020204" pitchFamily="34" charset="0"/>
              </a:rPr>
              <a:t>Final report of the system.</a:t>
            </a:r>
          </a:p>
        </p:txBody>
      </p:sp>
    </p:spTree>
    <p:extLst>
      <p:ext uri="{BB962C8B-B14F-4D97-AF65-F5344CB8AC3E}">
        <p14:creationId xmlns:p14="http://schemas.microsoft.com/office/powerpoint/2010/main" val="919418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1">
            <a:extLst>
              <a:ext uri="{FF2B5EF4-FFF2-40B4-BE49-F238E27FC236}">
                <a16:creationId xmlns:a16="http://schemas.microsoft.com/office/drawing/2014/main" id="{61B7840B-E868-4281-9D73-6D48EECAC02D}"/>
              </a:ext>
            </a:extLst>
          </p:cNvPr>
          <p:cNvSpPr txBox="1">
            <a:spLocks noChangeArrowheads="1"/>
          </p:cNvSpPr>
          <p:nvPr/>
        </p:nvSpPr>
        <p:spPr bwMode="auto">
          <a:xfrm>
            <a:off x="1981200" y="381000"/>
            <a:ext cx="89154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600" dirty="0">
                <a:solidFill>
                  <a:srgbClr val="0000FF"/>
                </a:solidFill>
                <a:latin typeface="Arial" panose="020B0604020202020204" pitchFamily="34" charset="0"/>
              </a:rPr>
              <a:t>TASK AND ESTIMATED COST</a:t>
            </a:r>
          </a:p>
        </p:txBody>
      </p:sp>
      <p:pic>
        <p:nvPicPr>
          <p:cNvPr id="3" name="Picture 2" descr="Table&#10;&#10;Description automatically generated">
            <a:extLst>
              <a:ext uri="{FF2B5EF4-FFF2-40B4-BE49-F238E27FC236}">
                <a16:creationId xmlns:a16="http://schemas.microsoft.com/office/drawing/2014/main" id="{0E1B5056-D0D7-C1A2-4E69-312B764C9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887" y="1905000"/>
            <a:ext cx="10832225" cy="3695700"/>
          </a:xfrm>
          <a:prstGeom prst="rect">
            <a:avLst/>
          </a:prstGeom>
        </p:spPr>
      </p:pic>
      <p:sp>
        <p:nvSpPr>
          <p:cNvPr id="4" name="Rectangle 4">
            <a:extLst>
              <a:ext uri="{FF2B5EF4-FFF2-40B4-BE49-F238E27FC236}">
                <a16:creationId xmlns:a16="http://schemas.microsoft.com/office/drawing/2014/main" id="{EA1B8AAF-B54E-4CC5-165F-489145DF6F17}"/>
              </a:ext>
            </a:extLst>
          </p:cNvPr>
          <p:cNvSpPr>
            <a:spLocks noChangeArrowheads="1"/>
          </p:cNvSpPr>
          <p:nvPr/>
        </p:nvSpPr>
        <p:spPr bwMode="auto">
          <a:xfrm>
            <a:off x="35312" y="6473824"/>
            <a:ext cx="149887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1">
            <a:extLst>
              <a:ext uri="{FF2B5EF4-FFF2-40B4-BE49-F238E27FC236}">
                <a16:creationId xmlns:a16="http://schemas.microsoft.com/office/drawing/2014/main" id="{239A3B16-3D5D-47A7-8A85-5214BBCCFD9A}"/>
              </a:ext>
            </a:extLst>
          </p:cNvPr>
          <p:cNvSpPr txBox="1">
            <a:spLocks noChangeArrowheads="1"/>
          </p:cNvSpPr>
          <p:nvPr/>
        </p:nvSpPr>
        <p:spPr bwMode="auto">
          <a:xfrm>
            <a:off x="2286000" y="304800"/>
            <a:ext cx="79248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600" dirty="0">
                <a:solidFill>
                  <a:srgbClr val="0000FF"/>
                </a:solidFill>
                <a:latin typeface="Arial" panose="020B0604020202020204" pitchFamily="34" charset="0"/>
              </a:rPr>
              <a:t>MILESTONE CHART</a:t>
            </a:r>
          </a:p>
        </p:txBody>
      </p:sp>
      <p:sp>
        <p:nvSpPr>
          <p:cNvPr id="6" name="Rectangle 4">
            <a:extLst>
              <a:ext uri="{FF2B5EF4-FFF2-40B4-BE49-F238E27FC236}">
                <a16:creationId xmlns:a16="http://schemas.microsoft.com/office/drawing/2014/main" id="{91536B92-4888-7E4E-0FE8-98E5829F9BC3}"/>
              </a:ext>
            </a:extLst>
          </p:cNvPr>
          <p:cNvSpPr>
            <a:spLocks noChangeArrowheads="1"/>
          </p:cNvSpPr>
          <p:nvPr/>
        </p:nvSpPr>
        <p:spPr bwMode="auto">
          <a:xfrm>
            <a:off x="16727" y="6473825"/>
            <a:ext cx="149887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pic>
        <p:nvPicPr>
          <p:cNvPr id="3" name="Picture 2" descr="A picture containing chart&#10;&#10;Description automatically generated">
            <a:extLst>
              <a:ext uri="{FF2B5EF4-FFF2-40B4-BE49-F238E27FC236}">
                <a16:creationId xmlns:a16="http://schemas.microsoft.com/office/drawing/2014/main" id="{9FBBD01B-107F-19F2-6D6F-F81F570D9A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447799"/>
            <a:ext cx="7245350" cy="51237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1">
            <a:extLst>
              <a:ext uri="{FF2B5EF4-FFF2-40B4-BE49-F238E27FC236}">
                <a16:creationId xmlns:a16="http://schemas.microsoft.com/office/drawing/2014/main" id="{0E0083BC-057F-4C28-A99E-9CEF0F91B1A8}"/>
              </a:ext>
            </a:extLst>
          </p:cNvPr>
          <p:cNvSpPr txBox="1">
            <a:spLocks noChangeArrowheads="1"/>
          </p:cNvSpPr>
          <p:nvPr/>
        </p:nvSpPr>
        <p:spPr bwMode="auto">
          <a:xfrm>
            <a:off x="2514600" y="286434"/>
            <a:ext cx="71628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600" dirty="0">
                <a:solidFill>
                  <a:srgbClr val="0000FF"/>
                </a:solidFill>
                <a:latin typeface="Arial" panose="020B0604020202020204" pitchFamily="34" charset="0"/>
              </a:rPr>
              <a:t>EXECUTING THE PROJECT</a:t>
            </a:r>
          </a:p>
        </p:txBody>
      </p:sp>
      <p:sp>
        <p:nvSpPr>
          <p:cNvPr id="2" name="Rectangle 1"/>
          <p:cNvSpPr/>
          <p:nvPr/>
        </p:nvSpPr>
        <p:spPr>
          <a:xfrm>
            <a:off x="914400" y="1447085"/>
            <a:ext cx="10287000" cy="800219"/>
          </a:xfrm>
          <a:prstGeom prst="rect">
            <a:avLst/>
          </a:prstGeom>
        </p:spPr>
        <p:txBody>
          <a:bodyPr wrap="square">
            <a:spAutoFit/>
          </a:bodyPr>
          <a:lstStyle/>
          <a:p>
            <a:pPr marL="457200" lvl="0" indent="-457200">
              <a:buFont typeface="Wingdings" panose="05000000000000000000" pitchFamily="2" charset="2"/>
              <a:buChar char="q"/>
            </a:pPr>
            <a:r>
              <a:rPr lang="en-US" sz="2800" dirty="0"/>
              <a:t>Project Design</a:t>
            </a:r>
            <a:endParaRPr lang="en-US" sz="2800" b="1" dirty="0"/>
          </a:p>
          <a:p>
            <a:pPr lvl="0"/>
            <a:endParaRPr lang="en-MY" dirty="0">
              <a:effectLst/>
            </a:endParaRPr>
          </a:p>
        </p:txBody>
      </p:sp>
      <p:sp>
        <p:nvSpPr>
          <p:cNvPr id="5" name="Rectangle 4">
            <a:extLst>
              <a:ext uri="{FF2B5EF4-FFF2-40B4-BE49-F238E27FC236}">
                <a16:creationId xmlns:a16="http://schemas.microsoft.com/office/drawing/2014/main" id="{38F2C71E-1D87-E742-9275-4C831F56DA1D}"/>
              </a:ext>
            </a:extLst>
          </p:cNvPr>
          <p:cNvSpPr>
            <a:spLocks noChangeArrowheads="1"/>
          </p:cNvSpPr>
          <p:nvPr/>
        </p:nvSpPr>
        <p:spPr bwMode="auto">
          <a:xfrm>
            <a:off x="27878" y="6473825"/>
            <a:ext cx="149887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pic>
        <p:nvPicPr>
          <p:cNvPr id="3" name="Picture 2">
            <a:extLst>
              <a:ext uri="{FF2B5EF4-FFF2-40B4-BE49-F238E27FC236}">
                <a16:creationId xmlns:a16="http://schemas.microsoft.com/office/drawing/2014/main" id="{885CADF8-99EB-1E3A-3905-2F77605C1B9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97" t="7092" r="27660" b="37943"/>
          <a:stretch/>
        </p:blipFill>
        <p:spPr bwMode="auto">
          <a:xfrm>
            <a:off x="2743200" y="2245764"/>
            <a:ext cx="6381750" cy="3697836"/>
          </a:xfrm>
          <a:prstGeom prst="rect">
            <a:avLst/>
          </a:prstGeom>
          <a:noFill/>
          <a:ln>
            <a:noFill/>
          </a:ln>
          <a:extLst>
            <a:ext uri="{53640926-AAD7-44D8-BBD7-CCE9431645EC}">
              <a14:shadowObscured xmlns:a14="http://schemas.microsoft.com/office/drawing/2010/main"/>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1">
            <a:extLst>
              <a:ext uri="{FF2B5EF4-FFF2-40B4-BE49-F238E27FC236}">
                <a16:creationId xmlns:a16="http://schemas.microsoft.com/office/drawing/2014/main" id="{0E0083BC-057F-4C28-A99E-9CEF0F91B1A8}"/>
              </a:ext>
            </a:extLst>
          </p:cNvPr>
          <p:cNvSpPr txBox="1">
            <a:spLocks noChangeArrowheads="1"/>
          </p:cNvSpPr>
          <p:nvPr/>
        </p:nvSpPr>
        <p:spPr bwMode="auto">
          <a:xfrm>
            <a:off x="2514600" y="286434"/>
            <a:ext cx="716280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600" dirty="0">
                <a:solidFill>
                  <a:srgbClr val="0000FF"/>
                </a:solidFill>
                <a:latin typeface="Arial" panose="020B0604020202020204" pitchFamily="34" charset="0"/>
              </a:rPr>
              <a:t>EXECUTING THE PROJECT</a:t>
            </a:r>
          </a:p>
        </p:txBody>
      </p:sp>
      <p:sp>
        <p:nvSpPr>
          <p:cNvPr id="2" name="Rectangle 1"/>
          <p:cNvSpPr/>
          <p:nvPr/>
        </p:nvSpPr>
        <p:spPr>
          <a:xfrm>
            <a:off x="914400" y="1447085"/>
            <a:ext cx="10287000" cy="800219"/>
          </a:xfrm>
          <a:prstGeom prst="rect">
            <a:avLst/>
          </a:prstGeom>
        </p:spPr>
        <p:txBody>
          <a:bodyPr wrap="square">
            <a:spAutoFit/>
          </a:bodyPr>
          <a:lstStyle/>
          <a:p>
            <a:pPr marL="457200" lvl="0" indent="-457200">
              <a:buFont typeface="Wingdings" panose="05000000000000000000" pitchFamily="2" charset="2"/>
              <a:buChar char="q"/>
            </a:pPr>
            <a:r>
              <a:rPr lang="en-US" sz="2800" dirty="0"/>
              <a:t>Coding (Customized CNN Architecture)</a:t>
            </a:r>
            <a:endParaRPr lang="en-US" sz="2800" b="1" dirty="0"/>
          </a:p>
          <a:p>
            <a:pPr lvl="0"/>
            <a:endParaRPr lang="en-MY" dirty="0">
              <a:effectLst/>
            </a:endParaRPr>
          </a:p>
        </p:txBody>
      </p:sp>
      <p:pic>
        <p:nvPicPr>
          <p:cNvPr id="5" name="Picture 4" descr="Text&#10;&#10;Description automatically generated">
            <a:extLst>
              <a:ext uri="{FF2B5EF4-FFF2-40B4-BE49-F238E27FC236}">
                <a16:creationId xmlns:a16="http://schemas.microsoft.com/office/drawing/2014/main" id="{A3B76FEC-02CC-E87F-9A53-A7FDB7082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0211" y="2013820"/>
            <a:ext cx="7531577" cy="4234580"/>
          </a:xfrm>
          <a:prstGeom prst="rect">
            <a:avLst/>
          </a:prstGeom>
        </p:spPr>
      </p:pic>
      <p:sp>
        <p:nvSpPr>
          <p:cNvPr id="6" name="Rectangle 4">
            <a:extLst>
              <a:ext uri="{FF2B5EF4-FFF2-40B4-BE49-F238E27FC236}">
                <a16:creationId xmlns:a16="http://schemas.microsoft.com/office/drawing/2014/main" id="{F58F1A70-3ACF-AA81-A5B9-AA1B8AABFC4F}"/>
              </a:ext>
            </a:extLst>
          </p:cNvPr>
          <p:cNvSpPr>
            <a:spLocks noChangeArrowheads="1"/>
          </p:cNvSpPr>
          <p:nvPr/>
        </p:nvSpPr>
        <p:spPr bwMode="auto">
          <a:xfrm>
            <a:off x="0" y="6473824"/>
            <a:ext cx="149887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Tree>
    <p:extLst>
      <p:ext uri="{BB962C8B-B14F-4D97-AF65-F5344CB8AC3E}">
        <p14:creationId xmlns:p14="http://schemas.microsoft.com/office/powerpoint/2010/main" val="3760974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1">
            <a:extLst>
              <a:ext uri="{FF2B5EF4-FFF2-40B4-BE49-F238E27FC236}">
                <a16:creationId xmlns:a16="http://schemas.microsoft.com/office/drawing/2014/main" id="{0E0083BC-057F-4C28-A99E-9CEF0F91B1A8}"/>
              </a:ext>
            </a:extLst>
          </p:cNvPr>
          <p:cNvSpPr txBox="1">
            <a:spLocks noChangeArrowheads="1"/>
          </p:cNvSpPr>
          <p:nvPr/>
        </p:nvSpPr>
        <p:spPr bwMode="auto">
          <a:xfrm>
            <a:off x="2514600" y="286434"/>
            <a:ext cx="71628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600" dirty="0">
                <a:solidFill>
                  <a:srgbClr val="0000FF"/>
                </a:solidFill>
                <a:latin typeface="Arial" panose="020B0604020202020204" pitchFamily="34" charset="0"/>
              </a:rPr>
              <a:t>EXECUTING THE PROJECT</a:t>
            </a:r>
          </a:p>
        </p:txBody>
      </p:sp>
      <p:sp>
        <p:nvSpPr>
          <p:cNvPr id="2" name="Rectangle 1"/>
          <p:cNvSpPr/>
          <p:nvPr/>
        </p:nvSpPr>
        <p:spPr>
          <a:xfrm>
            <a:off x="914400" y="1447085"/>
            <a:ext cx="10287000" cy="800219"/>
          </a:xfrm>
          <a:prstGeom prst="rect">
            <a:avLst/>
          </a:prstGeom>
        </p:spPr>
        <p:txBody>
          <a:bodyPr wrap="square">
            <a:spAutoFit/>
          </a:bodyPr>
          <a:lstStyle/>
          <a:p>
            <a:pPr marL="457200" lvl="0" indent="-457200">
              <a:buFont typeface="Wingdings" panose="05000000000000000000" pitchFamily="2" charset="2"/>
              <a:buChar char="q"/>
            </a:pPr>
            <a:r>
              <a:rPr lang="en-US" sz="2800" dirty="0"/>
              <a:t>Coding (Customized CNN Architecture)</a:t>
            </a:r>
            <a:endParaRPr lang="en-US" sz="2800" b="1" dirty="0"/>
          </a:p>
          <a:p>
            <a:pPr lvl="0"/>
            <a:endParaRPr lang="en-MY" dirty="0">
              <a:effectLst/>
            </a:endParaRPr>
          </a:p>
        </p:txBody>
      </p:sp>
      <p:pic>
        <p:nvPicPr>
          <p:cNvPr id="4" name="Picture 3" descr="Shape, rectangle&#10;&#10;Description automatically generated">
            <a:extLst>
              <a:ext uri="{FF2B5EF4-FFF2-40B4-BE49-F238E27FC236}">
                <a16:creationId xmlns:a16="http://schemas.microsoft.com/office/drawing/2014/main" id="{60E59479-DD07-1980-F9B0-EF42D84840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597" y="2362200"/>
            <a:ext cx="9658806" cy="1440113"/>
          </a:xfrm>
          <a:prstGeom prst="rect">
            <a:avLst/>
          </a:prstGeom>
        </p:spPr>
      </p:pic>
      <p:sp>
        <p:nvSpPr>
          <p:cNvPr id="6" name="Rectangle 4">
            <a:extLst>
              <a:ext uri="{FF2B5EF4-FFF2-40B4-BE49-F238E27FC236}">
                <a16:creationId xmlns:a16="http://schemas.microsoft.com/office/drawing/2014/main" id="{221FCC11-8965-09DE-61F2-DFBFA308F27D}"/>
              </a:ext>
            </a:extLst>
          </p:cNvPr>
          <p:cNvSpPr>
            <a:spLocks noChangeArrowheads="1"/>
          </p:cNvSpPr>
          <p:nvPr/>
        </p:nvSpPr>
        <p:spPr bwMode="auto">
          <a:xfrm>
            <a:off x="0" y="6473825"/>
            <a:ext cx="149887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Tree>
    <p:extLst>
      <p:ext uri="{BB962C8B-B14F-4D97-AF65-F5344CB8AC3E}">
        <p14:creationId xmlns:p14="http://schemas.microsoft.com/office/powerpoint/2010/main" val="2370760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1">
            <a:extLst>
              <a:ext uri="{FF2B5EF4-FFF2-40B4-BE49-F238E27FC236}">
                <a16:creationId xmlns:a16="http://schemas.microsoft.com/office/drawing/2014/main" id="{0E0083BC-057F-4C28-A99E-9CEF0F91B1A8}"/>
              </a:ext>
            </a:extLst>
          </p:cNvPr>
          <p:cNvSpPr txBox="1">
            <a:spLocks noChangeArrowheads="1"/>
          </p:cNvSpPr>
          <p:nvPr/>
        </p:nvSpPr>
        <p:spPr bwMode="auto">
          <a:xfrm>
            <a:off x="2514600" y="286434"/>
            <a:ext cx="716280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600" dirty="0">
                <a:solidFill>
                  <a:srgbClr val="0000FF"/>
                </a:solidFill>
                <a:latin typeface="Arial" panose="020B0604020202020204" pitchFamily="34" charset="0"/>
              </a:rPr>
              <a:t>EXECUTING THE PROJECT</a:t>
            </a:r>
          </a:p>
        </p:txBody>
      </p:sp>
      <p:sp>
        <p:nvSpPr>
          <p:cNvPr id="2" name="Rectangle 1"/>
          <p:cNvSpPr/>
          <p:nvPr/>
        </p:nvSpPr>
        <p:spPr>
          <a:xfrm>
            <a:off x="914400" y="1447085"/>
            <a:ext cx="10287000" cy="800219"/>
          </a:xfrm>
          <a:prstGeom prst="rect">
            <a:avLst/>
          </a:prstGeom>
        </p:spPr>
        <p:txBody>
          <a:bodyPr wrap="square">
            <a:spAutoFit/>
          </a:bodyPr>
          <a:lstStyle/>
          <a:p>
            <a:pPr marL="457200" lvl="0" indent="-457200">
              <a:buFont typeface="Wingdings" panose="05000000000000000000" pitchFamily="2" charset="2"/>
              <a:buChar char="q"/>
            </a:pPr>
            <a:r>
              <a:rPr lang="en-US" sz="2800" dirty="0"/>
              <a:t>Coding (Inception V3 Model)</a:t>
            </a:r>
            <a:endParaRPr lang="en-US" sz="2800" b="1" dirty="0"/>
          </a:p>
          <a:p>
            <a:pPr lvl="0"/>
            <a:endParaRPr lang="en-MY" dirty="0">
              <a:effectLst/>
            </a:endParaRPr>
          </a:p>
        </p:txBody>
      </p:sp>
      <p:pic>
        <p:nvPicPr>
          <p:cNvPr id="5" name="Picture 4" descr="Text&#10;&#10;Description automatically generated">
            <a:extLst>
              <a:ext uri="{FF2B5EF4-FFF2-40B4-BE49-F238E27FC236}">
                <a16:creationId xmlns:a16="http://schemas.microsoft.com/office/drawing/2014/main" id="{26A57192-0031-5EDE-50A2-C2C33A564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981199"/>
            <a:ext cx="4229100" cy="4736807"/>
          </a:xfrm>
          <a:prstGeom prst="rect">
            <a:avLst/>
          </a:prstGeom>
        </p:spPr>
      </p:pic>
      <p:sp>
        <p:nvSpPr>
          <p:cNvPr id="6" name="Rectangle 4">
            <a:extLst>
              <a:ext uri="{FF2B5EF4-FFF2-40B4-BE49-F238E27FC236}">
                <a16:creationId xmlns:a16="http://schemas.microsoft.com/office/drawing/2014/main" id="{40F73BC6-1879-2DA4-4549-B3A668BD0C13}"/>
              </a:ext>
            </a:extLst>
          </p:cNvPr>
          <p:cNvSpPr>
            <a:spLocks noChangeArrowheads="1"/>
          </p:cNvSpPr>
          <p:nvPr/>
        </p:nvSpPr>
        <p:spPr bwMode="auto">
          <a:xfrm>
            <a:off x="16727" y="6466391"/>
            <a:ext cx="149887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Tree>
    <p:extLst>
      <p:ext uri="{BB962C8B-B14F-4D97-AF65-F5344CB8AC3E}">
        <p14:creationId xmlns:p14="http://schemas.microsoft.com/office/powerpoint/2010/main" val="4187112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1">
            <a:extLst>
              <a:ext uri="{FF2B5EF4-FFF2-40B4-BE49-F238E27FC236}">
                <a16:creationId xmlns:a16="http://schemas.microsoft.com/office/drawing/2014/main" id="{0E0083BC-057F-4C28-A99E-9CEF0F91B1A8}"/>
              </a:ext>
            </a:extLst>
          </p:cNvPr>
          <p:cNvSpPr txBox="1">
            <a:spLocks noChangeArrowheads="1"/>
          </p:cNvSpPr>
          <p:nvPr/>
        </p:nvSpPr>
        <p:spPr bwMode="auto">
          <a:xfrm>
            <a:off x="2514600" y="286434"/>
            <a:ext cx="71628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600" dirty="0">
                <a:solidFill>
                  <a:srgbClr val="0000FF"/>
                </a:solidFill>
                <a:latin typeface="Arial" panose="020B0604020202020204" pitchFamily="34" charset="0"/>
              </a:rPr>
              <a:t>EXECUTING THE PROJECT</a:t>
            </a:r>
          </a:p>
        </p:txBody>
      </p:sp>
      <p:sp>
        <p:nvSpPr>
          <p:cNvPr id="2" name="Rectangle 1"/>
          <p:cNvSpPr/>
          <p:nvPr/>
        </p:nvSpPr>
        <p:spPr>
          <a:xfrm>
            <a:off x="914400" y="1447085"/>
            <a:ext cx="10287000" cy="800219"/>
          </a:xfrm>
          <a:prstGeom prst="rect">
            <a:avLst/>
          </a:prstGeom>
        </p:spPr>
        <p:txBody>
          <a:bodyPr wrap="square">
            <a:spAutoFit/>
          </a:bodyPr>
          <a:lstStyle/>
          <a:p>
            <a:pPr marL="457200" lvl="0" indent="-457200">
              <a:buFont typeface="Wingdings" panose="05000000000000000000" pitchFamily="2" charset="2"/>
              <a:buChar char="q"/>
            </a:pPr>
            <a:r>
              <a:rPr lang="en-US" sz="2800" dirty="0"/>
              <a:t>Coding (Real Time Testing)</a:t>
            </a:r>
            <a:endParaRPr lang="en-US" sz="2800" b="1" dirty="0"/>
          </a:p>
          <a:p>
            <a:pPr lvl="0"/>
            <a:endParaRPr lang="en-MY" dirty="0">
              <a:effectLst/>
            </a:endParaRPr>
          </a:p>
        </p:txBody>
      </p:sp>
      <p:pic>
        <p:nvPicPr>
          <p:cNvPr id="4" name="Picture 3" descr="Text&#10;&#10;Description automatically generated">
            <a:extLst>
              <a:ext uri="{FF2B5EF4-FFF2-40B4-BE49-F238E27FC236}">
                <a16:creationId xmlns:a16="http://schemas.microsoft.com/office/drawing/2014/main" id="{125BC382-F3F7-82AC-31B3-81A98EB35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987" y="1981200"/>
            <a:ext cx="7056013" cy="4194782"/>
          </a:xfrm>
          <a:prstGeom prst="rect">
            <a:avLst/>
          </a:prstGeom>
        </p:spPr>
      </p:pic>
      <p:sp>
        <p:nvSpPr>
          <p:cNvPr id="6" name="Rectangle 4">
            <a:extLst>
              <a:ext uri="{FF2B5EF4-FFF2-40B4-BE49-F238E27FC236}">
                <a16:creationId xmlns:a16="http://schemas.microsoft.com/office/drawing/2014/main" id="{0B7336BE-A020-7006-2D10-79B9CD03F4C2}"/>
              </a:ext>
            </a:extLst>
          </p:cNvPr>
          <p:cNvSpPr>
            <a:spLocks noChangeArrowheads="1"/>
          </p:cNvSpPr>
          <p:nvPr/>
        </p:nvSpPr>
        <p:spPr bwMode="auto">
          <a:xfrm>
            <a:off x="33454" y="6473825"/>
            <a:ext cx="149887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Tree>
    <p:extLst>
      <p:ext uri="{BB962C8B-B14F-4D97-AF65-F5344CB8AC3E}">
        <p14:creationId xmlns:p14="http://schemas.microsoft.com/office/powerpoint/2010/main" val="2901035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1">
            <a:extLst>
              <a:ext uri="{FF2B5EF4-FFF2-40B4-BE49-F238E27FC236}">
                <a16:creationId xmlns:a16="http://schemas.microsoft.com/office/drawing/2014/main" id="{DFA48CB8-2E3E-4F47-BA5F-A847538716F5}"/>
              </a:ext>
            </a:extLst>
          </p:cNvPr>
          <p:cNvSpPr txBox="1">
            <a:spLocks noChangeArrowheads="1"/>
          </p:cNvSpPr>
          <p:nvPr/>
        </p:nvSpPr>
        <p:spPr bwMode="auto">
          <a:xfrm>
            <a:off x="1333500" y="381000"/>
            <a:ext cx="95250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200" dirty="0">
                <a:solidFill>
                  <a:srgbClr val="0000FF"/>
                </a:solidFill>
                <a:latin typeface="Arial" panose="020B0604020202020204" pitchFamily="34" charset="0"/>
              </a:rPr>
              <a:t>DEFINING THE PROJECT</a:t>
            </a:r>
          </a:p>
        </p:txBody>
      </p:sp>
      <p:sp>
        <p:nvSpPr>
          <p:cNvPr id="40963" name="Rectangle 4">
            <a:extLst>
              <a:ext uri="{FF2B5EF4-FFF2-40B4-BE49-F238E27FC236}">
                <a16:creationId xmlns:a16="http://schemas.microsoft.com/office/drawing/2014/main" id="{403383B4-5732-4E00-9300-D4C72BCC25D6}"/>
              </a:ext>
            </a:extLst>
          </p:cNvPr>
          <p:cNvSpPr>
            <a:spLocks noChangeArrowheads="1"/>
          </p:cNvSpPr>
          <p:nvPr/>
        </p:nvSpPr>
        <p:spPr bwMode="auto">
          <a:xfrm>
            <a:off x="76200" y="6477000"/>
            <a:ext cx="149887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
        <p:nvSpPr>
          <p:cNvPr id="40964" name="TextBox 2">
            <a:extLst>
              <a:ext uri="{FF2B5EF4-FFF2-40B4-BE49-F238E27FC236}">
                <a16:creationId xmlns:a16="http://schemas.microsoft.com/office/drawing/2014/main" id="{B44538DB-D0D6-42A6-96D7-FD3047B3774F}"/>
              </a:ext>
            </a:extLst>
          </p:cNvPr>
          <p:cNvSpPr txBox="1">
            <a:spLocks noChangeArrowheads="1"/>
          </p:cNvSpPr>
          <p:nvPr/>
        </p:nvSpPr>
        <p:spPr bwMode="auto">
          <a:xfrm>
            <a:off x="381000" y="1752600"/>
            <a:ext cx="11506200" cy="40934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449263" indent="-4492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indent="0" algn="ctr">
              <a:lnSpc>
                <a:spcPct val="100000"/>
              </a:lnSpc>
              <a:spcBef>
                <a:spcPct val="0"/>
              </a:spcBef>
              <a:buNone/>
            </a:pPr>
            <a:r>
              <a:rPr lang="en-US" altLang="en-US" sz="2600" dirty="0">
                <a:latin typeface="Arial" panose="020B0604020202020204" pitchFamily="34" charset="0"/>
              </a:rPr>
              <a:t>This project provides a computer vision-based fire detection and hazardous fire recognition technique by processing the video data generated by the ordinary camera. The suggested technique uses fire color and fluctuation characteristics to detect it. </a:t>
            </a:r>
          </a:p>
          <a:p>
            <a:pPr marL="0" indent="0" algn="ctr">
              <a:lnSpc>
                <a:spcPct val="100000"/>
              </a:lnSpc>
              <a:spcBef>
                <a:spcPct val="0"/>
              </a:spcBef>
              <a:buNone/>
            </a:pPr>
            <a:endParaRPr lang="en-US" altLang="en-US" sz="2600" dirty="0">
              <a:latin typeface="Arial" panose="020B0604020202020204" pitchFamily="34" charset="0"/>
            </a:endParaRPr>
          </a:p>
          <a:p>
            <a:pPr marL="0" indent="0" algn="ctr">
              <a:lnSpc>
                <a:spcPct val="100000"/>
              </a:lnSpc>
              <a:spcBef>
                <a:spcPct val="0"/>
              </a:spcBef>
              <a:buNone/>
            </a:pPr>
            <a:r>
              <a:rPr lang="en-US" altLang="en-US" sz="2600" dirty="0">
                <a:latin typeface="Arial" panose="020B0604020202020204" pitchFamily="34" charset="0"/>
              </a:rPr>
              <a:t>Initially, the algorithm locates the regions of the video where there is motion from these regions, fire-colored pixels are collected and then wavelet transformation is used to ensure that the moving object is fire. Experimental findings show that the proposed technique is effective in detecting and classifying fire as hazardous or controlled.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1">
            <a:extLst>
              <a:ext uri="{FF2B5EF4-FFF2-40B4-BE49-F238E27FC236}">
                <a16:creationId xmlns:a16="http://schemas.microsoft.com/office/drawing/2014/main" id="{0E0083BC-057F-4C28-A99E-9CEF0F91B1A8}"/>
              </a:ext>
            </a:extLst>
          </p:cNvPr>
          <p:cNvSpPr txBox="1">
            <a:spLocks noChangeArrowheads="1"/>
          </p:cNvSpPr>
          <p:nvPr/>
        </p:nvSpPr>
        <p:spPr bwMode="auto">
          <a:xfrm>
            <a:off x="2514600" y="286434"/>
            <a:ext cx="716280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600" dirty="0">
                <a:solidFill>
                  <a:srgbClr val="0000FF"/>
                </a:solidFill>
                <a:latin typeface="Arial" panose="020B0604020202020204" pitchFamily="34" charset="0"/>
              </a:rPr>
              <a:t>EXECUTING THE PROJECT</a:t>
            </a:r>
          </a:p>
        </p:txBody>
      </p:sp>
      <p:sp>
        <p:nvSpPr>
          <p:cNvPr id="2" name="Rectangle 1"/>
          <p:cNvSpPr/>
          <p:nvPr/>
        </p:nvSpPr>
        <p:spPr>
          <a:xfrm>
            <a:off x="914400" y="1447085"/>
            <a:ext cx="10287000" cy="523220"/>
          </a:xfrm>
          <a:prstGeom prst="rect">
            <a:avLst/>
          </a:prstGeom>
        </p:spPr>
        <p:txBody>
          <a:bodyPr wrap="square">
            <a:spAutoFit/>
          </a:bodyPr>
          <a:lstStyle/>
          <a:p>
            <a:pPr marL="457200" lvl="0" indent="-457200">
              <a:buFont typeface="Wingdings" panose="05000000000000000000" pitchFamily="2" charset="2"/>
              <a:buChar char="q"/>
            </a:pPr>
            <a:r>
              <a:rPr lang="en-US" sz="2800" dirty="0"/>
              <a:t>Output</a:t>
            </a:r>
            <a:endParaRPr lang="en-MY" dirty="0">
              <a:effectLst/>
            </a:endParaRPr>
          </a:p>
        </p:txBody>
      </p:sp>
      <p:pic>
        <p:nvPicPr>
          <p:cNvPr id="5" name="Picture 4" descr="A picture containing text, tree, colorful&#10;&#10;Description automatically generated">
            <a:extLst>
              <a:ext uri="{FF2B5EF4-FFF2-40B4-BE49-F238E27FC236}">
                <a16:creationId xmlns:a16="http://schemas.microsoft.com/office/drawing/2014/main" id="{C2487F18-47FF-29A4-3DF1-210FCEEC5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0085" y="1958130"/>
            <a:ext cx="2791830" cy="4380929"/>
          </a:xfrm>
          <a:prstGeom prst="rect">
            <a:avLst/>
          </a:prstGeom>
        </p:spPr>
      </p:pic>
      <p:pic>
        <p:nvPicPr>
          <p:cNvPr id="8" name="Picture 7" descr="A picture containing text, tree&#10;&#10;Description automatically generated">
            <a:extLst>
              <a:ext uri="{FF2B5EF4-FFF2-40B4-BE49-F238E27FC236}">
                <a16:creationId xmlns:a16="http://schemas.microsoft.com/office/drawing/2014/main" id="{89F131B3-2DF5-72F2-9BDC-5D4FE0F89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0518" y="1943671"/>
            <a:ext cx="3918617" cy="3390330"/>
          </a:xfrm>
          <a:prstGeom prst="rect">
            <a:avLst/>
          </a:prstGeom>
        </p:spPr>
      </p:pic>
      <p:pic>
        <p:nvPicPr>
          <p:cNvPr id="10" name="Picture 9" descr="A picture containing text, outdoor, person&#10;&#10;Description automatically generated">
            <a:extLst>
              <a:ext uri="{FF2B5EF4-FFF2-40B4-BE49-F238E27FC236}">
                <a16:creationId xmlns:a16="http://schemas.microsoft.com/office/drawing/2014/main" id="{983008C1-E65F-91A9-F015-0BA2E1B60F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1970305"/>
            <a:ext cx="2791830" cy="4368754"/>
          </a:xfrm>
          <a:prstGeom prst="rect">
            <a:avLst/>
          </a:prstGeom>
        </p:spPr>
      </p:pic>
      <p:sp>
        <p:nvSpPr>
          <p:cNvPr id="11" name="Rectangle 4">
            <a:extLst>
              <a:ext uri="{FF2B5EF4-FFF2-40B4-BE49-F238E27FC236}">
                <a16:creationId xmlns:a16="http://schemas.microsoft.com/office/drawing/2014/main" id="{2F00606C-AF35-D3B3-D2A9-2255D068B5D6}"/>
              </a:ext>
            </a:extLst>
          </p:cNvPr>
          <p:cNvSpPr>
            <a:spLocks noChangeArrowheads="1"/>
          </p:cNvSpPr>
          <p:nvPr/>
        </p:nvSpPr>
        <p:spPr bwMode="auto">
          <a:xfrm>
            <a:off x="0" y="6466391"/>
            <a:ext cx="149887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Tree>
    <p:extLst>
      <p:ext uri="{BB962C8B-B14F-4D97-AF65-F5344CB8AC3E}">
        <p14:creationId xmlns:p14="http://schemas.microsoft.com/office/powerpoint/2010/main" val="1361009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0E0083BC-057F-4C28-A99E-9CEF0F91B1A8}"/>
              </a:ext>
            </a:extLst>
          </p:cNvPr>
          <p:cNvSpPr txBox="1">
            <a:spLocks noChangeArrowheads="1"/>
          </p:cNvSpPr>
          <p:nvPr/>
        </p:nvSpPr>
        <p:spPr bwMode="auto">
          <a:xfrm>
            <a:off x="2628900" y="304800"/>
            <a:ext cx="65532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600" dirty="0">
                <a:solidFill>
                  <a:srgbClr val="0000FF"/>
                </a:solidFill>
                <a:latin typeface="Arial" panose="020B0604020202020204" pitchFamily="34" charset="0"/>
              </a:rPr>
              <a:t>COMPLETING THE PROJECT</a:t>
            </a:r>
          </a:p>
        </p:txBody>
      </p:sp>
      <p:sp>
        <p:nvSpPr>
          <p:cNvPr id="6" name="Rectangle 5"/>
          <p:cNvSpPr/>
          <p:nvPr/>
        </p:nvSpPr>
        <p:spPr>
          <a:xfrm>
            <a:off x="457200" y="1752600"/>
            <a:ext cx="10896600" cy="646331"/>
          </a:xfrm>
          <a:prstGeom prst="rect">
            <a:avLst/>
          </a:prstGeom>
        </p:spPr>
        <p:txBody>
          <a:bodyPr wrap="square">
            <a:spAutoFit/>
          </a:bodyPr>
          <a:lstStyle/>
          <a:p>
            <a:pPr marL="285750" indent="-285750">
              <a:buFont typeface="Wingdings" panose="05000000000000000000" pitchFamily="2" charset="2"/>
              <a:buChar char="q"/>
            </a:pPr>
            <a:r>
              <a:rPr lang="en-MY" dirty="0"/>
              <a:t>Acceptance/Project Completion Form</a:t>
            </a:r>
          </a:p>
          <a:p>
            <a:endParaRPr lang="en-MY" dirty="0"/>
          </a:p>
        </p:txBody>
      </p:sp>
      <p:sp>
        <p:nvSpPr>
          <p:cNvPr id="2" name="Rectangle 4">
            <a:extLst>
              <a:ext uri="{FF2B5EF4-FFF2-40B4-BE49-F238E27FC236}">
                <a16:creationId xmlns:a16="http://schemas.microsoft.com/office/drawing/2014/main" id="{DA7D4679-6B7F-CD53-3B0E-2CA226DC27AD}"/>
              </a:ext>
            </a:extLst>
          </p:cNvPr>
          <p:cNvSpPr>
            <a:spLocks noChangeArrowheads="1"/>
          </p:cNvSpPr>
          <p:nvPr/>
        </p:nvSpPr>
        <p:spPr bwMode="auto">
          <a:xfrm>
            <a:off x="0" y="6477000"/>
            <a:ext cx="149887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pic>
        <p:nvPicPr>
          <p:cNvPr id="4" name="Picture 3">
            <a:extLst>
              <a:ext uri="{FF2B5EF4-FFF2-40B4-BE49-F238E27FC236}">
                <a16:creationId xmlns:a16="http://schemas.microsoft.com/office/drawing/2014/main" id="{8C242E2C-EBE3-CA09-B7A6-C77F65258573}"/>
              </a:ext>
            </a:extLst>
          </p:cNvPr>
          <p:cNvPicPr>
            <a:picLocks noChangeAspect="1"/>
          </p:cNvPicPr>
          <p:nvPr/>
        </p:nvPicPr>
        <p:blipFill>
          <a:blip r:embed="rId2"/>
          <a:stretch>
            <a:fillRect/>
          </a:stretch>
        </p:blipFill>
        <p:spPr>
          <a:xfrm>
            <a:off x="4724400" y="1437736"/>
            <a:ext cx="3962400" cy="5420264"/>
          </a:xfrm>
          <a:prstGeom prst="rect">
            <a:avLst/>
          </a:prstGeom>
        </p:spPr>
      </p:pic>
    </p:spTree>
    <p:extLst>
      <p:ext uri="{BB962C8B-B14F-4D97-AF65-F5344CB8AC3E}">
        <p14:creationId xmlns:p14="http://schemas.microsoft.com/office/powerpoint/2010/main" val="2307326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5F0AEC-8B29-7E3E-EE2B-C86BFF0FEF2D}"/>
              </a:ext>
            </a:extLst>
          </p:cNvPr>
          <p:cNvSpPr>
            <a:spLocks noGrp="1"/>
          </p:cNvSpPr>
          <p:nvPr>
            <p:ph idx="1"/>
          </p:nvPr>
        </p:nvSpPr>
        <p:spPr>
          <a:xfrm>
            <a:off x="76200" y="1524000"/>
            <a:ext cx="8153400" cy="4351338"/>
          </a:xfrm>
        </p:spPr>
        <p:txBody>
          <a:bodyPr/>
          <a:lstStyle/>
          <a:p>
            <a:r>
              <a:rPr lang="en-MY" dirty="0"/>
              <a:t>Lesson Learned</a:t>
            </a:r>
          </a:p>
          <a:p>
            <a:endParaRPr lang="en-MY" dirty="0"/>
          </a:p>
        </p:txBody>
      </p:sp>
      <p:pic>
        <p:nvPicPr>
          <p:cNvPr id="5" name="Picture 4">
            <a:extLst>
              <a:ext uri="{FF2B5EF4-FFF2-40B4-BE49-F238E27FC236}">
                <a16:creationId xmlns:a16="http://schemas.microsoft.com/office/drawing/2014/main" id="{4172BB63-673C-8A55-4FB3-0FE7D97FDA34}"/>
              </a:ext>
            </a:extLst>
          </p:cNvPr>
          <p:cNvPicPr>
            <a:picLocks noChangeAspect="1"/>
          </p:cNvPicPr>
          <p:nvPr/>
        </p:nvPicPr>
        <p:blipFill>
          <a:blip r:embed="rId2"/>
          <a:stretch>
            <a:fillRect/>
          </a:stretch>
        </p:blipFill>
        <p:spPr>
          <a:xfrm>
            <a:off x="4724400" y="1387968"/>
            <a:ext cx="4023709" cy="5502117"/>
          </a:xfrm>
          <a:prstGeom prst="rect">
            <a:avLst/>
          </a:prstGeom>
        </p:spPr>
      </p:pic>
    </p:spTree>
    <p:extLst>
      <p:ext uri="{BB962C8B-B14F-4D97-AF65-F5344CB8AC3E}">
        <p14:creationId xmlns:p14="http://schemas.microsoft.com/office/powerpoint/2010/main" val="3728277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1">
            <a:extLst>
              <a:ext uri="{FF2B5EF4-FFF2-40B4-BE49-F238E27FC236}">
                <a16:creationId xmlns:a16="http://schemas.microsoft.com/office/drawing/2014/main" id="{DFA48CB8-2E3E-4F47-BA5F-A847538716F5}"/>
              </a:ext>
            </a:extLst>
          </p:cNvPr>
          <p:cNvSpPr txBox="1">
            <a:spLocks noChangeArrowheads="1"/>
          </p:cNvSpPr>
          <p:nvPr/>
        </p:nvSpPr>
        <p:spPr bwMode="auto">
          <a:xfrm>
            <a:off x="1333500" y="381000"/>
            <a:ext cx="95250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200" dirty="0">
                <a:solidFill>
                  <a:srgbClr val="0000FF"/>
                </a:solidFill>
                <a:latin typeface="Arial" panose="020B0604020202020204" pitchFamily="34" charset="0"/>
              </a:rPr>
              <a:t>Fire Detection using Computer Vision</a:t>
            </a:r>
          </a:p>
        </p:txBody>
      </p:sp>
      <p:sp>
        <p:nvSpPr>
          <p:cNvPr id="40963" name="Rectangle 4">
            <a:extLst>
              <a:ext uri="{FF2B5EF4-FFF2-40B4-BE49-F238E27FC236}">
                <a16:creationId xmlns:a16="http://schemas.microsoft.com/office/drawing/2014/main" id="{403383B4-5732-4E00-9300-D4C72BCC25D6}"/>
              </a:ext>
            </a:extLst>
          </p:cNvPr>
          <p:cNvSpPr>
            <a:spLocks noChangeArrowheads="1"/>
          </p:cNvSpPr>
          <p:nvPr/>
        </p:nvSpPr>
        <p:spPr bwMode="auto">
          <a:xfrm>
            <a:off x="76200" y="6477000"/>
            <a:ext cx="149887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
        <p:nvSpPr>
          <p:cNvPr id="40964" name="TextBox 2">
            <a:extLst>
              <a:ext uri="{FF2B5EF4-FFF2-40B4-BE49-F238E27FC236}">
                <a16:creationId xmlns:a16="http://schemas.microsoft.com/office/drawing/2014/main" id="{B44538DB-D0D6-42A6-96D7-FD3047B3774F}"/>
              </a:ext>
            </a:extLst>
          </p:cNvPr>
          <p:cNvSpPr txBox="1">
            <a:spLocks noChangeArrowheads="1"/>
          </p:cNvSpPr>
          <p:nvPr/>
        </p:nvSpPr>
        <p:spPr bwMode="auto">
          <a:xfrm>
            <a:off x="533400" y="1524000"/>
            <a:ext cx="11658600" cy="48320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49263" indent="-4492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indent="0">
              <a:lnSpc>
                <a:spcPct val="100000"/>
              </a:lnSpc>
              <a:spcBef>
                <a:spcPct val="0"/>
              </a:spcBef>
              <a:buNone/>
            </a:pPr>
            <a:r>
              <a:rPr lang="en-US" altLang="en-US" dirty="0">
                <a:latin typeface="Arial" panose="020B0604020202020204" pitchFamily="34" charset="0"/>
              </a:rPr>
              <a:t>Objectives</a:t>
            </a:r>
          </a:p>
          <a:p>
            <a:pPr marL="0" indent="0">
              <a:lnSpc>
                <a:spcPct val="100000"/>
              </a:lnSpc>
              <a:spcBef>
                <a:spcPct val="0"/>
              </a:spcBef>
              <a:buNone/>
            </a:pPr>
            <a:endParaRPr lang="en-US" altLang="en-US" dirty="0">
              <a:latin typeface="Arial" panose="020B0604020202020204" pitchFamily="34" charset="0"/>
            </a:endParaRPr>
          </a:p>
          <a:p>
            <a:pPr>
              <a:lnSpc>
                <a:spcPct val="100000"/>
              </a:lnSpc>
              <a:spcBef>
                <a:spcPct val="0"/>
              </a:spcBef>
              <a:buFont typeface="Wingdings" panose="05000000000000000000" pitchFamily="2" charset="2"/>
              <a:buChar char="q"/>
            </a:pPr>
            <a:r>
              <a:rPr lang="en-US" altLang="en-US" dirty="0">
                <a:latin typeface="Arial" panose="020B0604020202020204" pitchFamily="34" charset="0"/>
              </a:rPr>
              <a:t>To detect fire by using the computer vision technology that will alert people by early detection of fire.</a:t>
            </a:r>
          </a:p>
          <a:p>
            <a:pPr marL="0" indent="0">
              <a:lnSpc>
                <a:spcPct val="100000"/>
              </a:lnSpc>
              <a:spcBef>
                <a:spcPct val="0"/>
              </a:spcBef>
              <a:buNone/>
            </a:pPr>
            <a:endParaRPr lang="en-US" altLang="en-US" dirty="0">
              <a:latin typeface="Arial" panose="020B0604020202020204" pitchFamily="34" charset="0"/>
            </a:endParaRPr>
          </a:p>
          <a:p>
            <a:pPr>
              <a:lnSpc>
                <a:spcPct val="100000"/>
              </a:lnSpc>
              <a:spcBef>
                <a:spcPct val="0"/>
              </a:spcBef>
              <a:buFont typeface="Wingdings" panose="05000000000000000000" pitchFamily="2" charset="2"/>
              <a:buChar char="q"/>
            </a:pPr>
            <a:r>
              <a:rPr lang="en-US" altLang="en-US" dirty="0">
                <a:latin typeface="Arial" panose="020B0604020202020204" pitchFamily="34" charset="0"/>
              </a:rPr>
              <a:t>To protect human lives, material assets and the environment from the dangers and the effect of fire.</a:t>
            </a:r>
          </a:p>
          <a:p>
            <a:pPr marL="0" indent="0">
              <a:lnSpc>
                <a:spcPct val="100000"/>
              </a:lnSpc>
              <a:spcBef>
                <a:spcPct val="0"/>
              </a:spcBef>
              <a:buNone/>
            </a:pPr>
            <a:endParaRPr lang="en-US" altLang="en-US" dirty="0">
              <a:latin typeface="Arial" panose="020B0604020202020204" pitchFamily="34" charset="0"/>
            </a:endParaRPr>
          </a:p>
          <a:p>
            <a:pPr>
              <a:lnSpc>
                <a:spcPct val="100000"/>
              </a:lnSpc>
              <a:spcBef>
                <a:spcPct val="0"/>
              </a:spcBef>
              <a:buFont typeface="Wingdings" panose="05000000000000000000" pitchFamily="2" charset="2"/>
              <a:buChar char="q"/>
            </a:pPr>
            <a:r>
              <a:rPr lang="en-US" altLang="en-US" dirty="0">
                <a:latin typeface="Arial" panose="020B0604020202020204" pitchFamily="34" charset="0"/>
              </a:rPr>
              <a:t>To detect fire with a different approach rather than using an existing system.</a:t>
            </a:r>
          </a:p>
          <a:p>
            <a:pPr marL="0" indent="0">
              <a:lnSpc>
                <a:spcPct val="100000"/>
              </a:lnSpc>
              <a:spcBef>
                <a:spcPct val="0"/>
              </a:spcBef>
              <a:buNone/>
            </a:pPr>
            <a:endParaRPr lang="en-US" altLang="en-US" dirty="0">
              <a:latin typeface="Arial" panose="020B0604020202020204" pitchFamily="34" charset="0"/>
            </a:endParaRPr>
          </a:p>
        </p:txBody>
      </p:sp>
    </p:spTree>
    <p:extLst>
      <p:ext uri="{BB962C8B-B14F-4D97-AF65-F5344CB8AC3E}">
        <p14:creationId xmlns:p14="http://schemas.microsoft.com/office/powerpoint/2010/main" val="4189571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1">
            <a:extLst>
              <a:ext uri="{FF2B5EF4-FFF2-40B4-BE49-F238E27FC236}">
                <a16:creationId xmlns:a16="http://schemas.microsoft.com/office/drawing/2014/main" id="{DFA48CB8-2E3E-4F47-BA5F-A847538716F5}"/>
              </a:ext>
            </a:extLst>
          </p:cNvPr>
          <p:cNvSpPr txBox="1">
            <a:spLocks noChangeArrowheads="1"/>
          </p:cNvSpPr>
          <p:nvPr/>
        </p:nvSpPr>
        <p:spPr bwMode="auto">
          <a:xfrm>
            <a:off x="2590800" y="381000"/>
            <a:ext cx="82677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200" dirty="0">
                <a:solidFill>
                  <a:srgbClr val="0000FF"/>
                </a:solidFill>
                <a:latin typeface="Arial" panose="020B0604020202020204" pitchFamily="34" charset="0"/>
              </a:rPr>
              <a:t>PLANNING THE PROJECT</a:t>
            </a:r>
          </a:p>
        </p:txBody>
      </p:sp>
      <p:sp>
        <p:nvSpPr>
          <p:cNvPr id="40963" name="Rectangle 4">
            <a:extLst>
              <a:ext uri="{FF2B5EF4-FFF2-40B4-BE49-F238E27FC236}">
                <a16:creationId xmlns:a16="http://schemas.microsoft.com/office/drawing/2014/main" id="{403383B4-5732-4E00-9300-D4C72BCC25D6}"/>
              </a:ext>
            </a:extLst>
          </p:cNvPr>
          <p:cNvSpPr>
            <a:spLocks noChangeArrowheads="1"/>
          </p:cNvSpPr>
          <p:nvPr/>
        </p:nvSpPr>
        <p:spPr bwMode="auto">
          <a:xfrm>
            <a:off x="76200" y="6477000"/>
            <a:ext cx="149887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
        <p:nvSpPr>
          <p:cNvPr id="40964" name="TextBox 2">
            <a:extLst>
              <a:ext uri="{FF2B5EF4-FFF2-40B4-BE49-F238E27FC236}">
                <a16:creationId xmlns:a16="http://schemas.microsoft.com/office/drawing/2014/main" id="{B44538DB-D0D6-42A6-96D7-FD3047B3774F}"/>
              </a:ext>
            </a:extLst>
          </p:cNvPr>
          <p:cNvSpPr txBox="1">
            <a:spLocks noChangeArrowheads="1"/>
          </p:cNvSpPr>
          <p:nvPr/>
        </p:nvSpPr>
        <p:spPr bwMode="auto">
          <a:xfrm>
            <a:off x="0" y="1295400"/>
            <a:ext cx="4191000"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449263" indent="-4492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indent="0">
              <a:lnSpc>
                <a:spcPct val="100000"/>
              </a:lnSpc>
              <a:spcBef>
                <a:spcPct val="0"/>
              </a:spcBef>
              <a:buNone/>
            </a:pPr>
            <a:r>
              <a:rPr lang="en-US" altLang="en-US" sz="2200" b="1" dirty="0">
                <a:latin typeface="Arial" panose="020B0604020202020204" pitchFamily="34" charset="0"/>
              </a:rPr>
              <a:t>Work Breakdown Structure</a:t>
            </a:r>
          </a:p>
        </p:txBody>
      </p:sp>
      <p:pic>
        <p:nvPicPr>
          <p:cNvPr id="3" name="Picture 2" descr="Graphical user interface&#10;&#10;Description automatically generated">
            <a:extLst>
              <a:ext uri="{FF2B5EF4-FFF2-40B4-BE49-F238E27FC236}">
                <a16:creationId xmlns:a16="http://schemas.microsoft.com/office/drawing/2014/main" id="{B90A5C91-6205-3E06-5C91-67492BBF5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636" y="1688580"/>
            <a:ext cx="10487025" cy="5343525"/>
          </a:xfrm>
          <a:prstGeom prst="rect">
            <a:avLst/>
          </a:prstGeom>
        </p:spPr>
      </p:pic>
    </p:spTree>
    <p:extLst>
      <p:ext uri="{BB962C8B-B14F-4D97-AF65-F5344CB8AC3E}">
        <p14:creationId xmlns:p14="http://schemas.microsoft.com/office/powerpoint/2010/main" val="674218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1">
            <a:extLst>
              <a:ext uri="{FF2B5EF4-FFF2-40B4-BE49-F238E27FC236}">
                <a16:creationId xmlns:a16="http://schemas.microsoft.com/office/drawing/2014/main" id="{DFA48CB8-2E3E-4F47-BA5F-A847538716F5}"/>
              </a:ext>
            </a:extLst>
          </p:cNvPr>
          <p:cNvSpPr txBox="1">
            <a:spLocks noChangeArrowheads="1"/>
          </p:cNvSpPr>
          <p:nvPr/>
        </p:nvSpPr>
        <p:spPr bwMode="auto">
          <a:xfrm>
            <a:off x="2590800" y="381000"/>
            <a:ext cx="82677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200" dirty="0">
                <a:solidFill>
                  <a:srgbClr val="0000FF"/>
                </a:solidFill>
                <a:latin typeface="Arial" panose="020B0604020202020204" pitchFamily="34" charset="0"/>
              </a:rPr>
              <a:t>PLANNING THE PROJECT</a:t>
            </a:r>
          </a:p>
        </p:txBody>
      </p:sp>
      <p:sp>
        <p:nvSpPr>
          <p:cNvPr id="40963" name="Rectangle 4">
            <a:extLst>
              <a:ext uri="{FF2B5EF4-FFF2-40B4-BE49-F238E27FC236}">
                <a16:creationId xmlns:a16="http://schemas.microsoft.com/office/drawing/2014/main" id="{403383B4-5732-4E00-9300-D4C72BCC25D6}"/>
              </a:ext>
            </a:extLst>
          </p:cNvPr>
          <p:cNvSpPr>
            <a:spLocks noChangeArrowheads="1"/>
          </p:cNvSpPr>
          <p:nvPr/>
        </p:nvSpPr>
        <p:spPr bwMode="auto">
          <a:xfrm>
            <a:off x="76200" y="6477000"/>
            <a:ext cx="149887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
        <p:nvSpPr>
          <p:cNvPr id="40964" name="TextBox 2">
            <a:extLst>
              <a:ext uri="{FF2B5EF4-FFF2-40B4-BE49-F238E27FC236}">
                <a16:creationId xmlns:a16="http://schemas.microsoft.com/office/drawing/2014/main" id="{B44538DB-D0D6-42A6-96D7-FD3047B3774F}"/>
              </a:ext>
            </a:extLst>
          </p:cNvPr>
          <p:cNvSpPr txBox="1">
            <a:spLocks noChangeArrowheads="1"/>
          </p:cNvSpPr>
          <p:nvPr/>
        </p:nvSpPr>
        <p:spPr bwMode="auto">
          <a:xfrm>
            <a:off x="51847" y="1359931"/>
            <a:ext cx="4191000"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49263" indent="-4492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indent="0">
              <a:lnSpc>
                <a:spcPct val="100000"/>
              </a:lnSpc>
              <a:spcBef>
                <a:spcPct val="0"/>
              </a:spcBef>
              <a:buNone/>
            </a:pPr>
            <a:r>
              <a:rPr lang="en-US" altLang="en-US" sz="2200" b="1" dirty="0">
                <a:latin typeface="Arial" panose="020B0604020202020204" pitchFamily="34" charset="0"/>
              </a:rPr>
              <a:t>Risk Identification Chart</a:t>
            </a:r>
          </a:p>
        </p:txBody>
      </p:sp>
      <p:pic>
        <p:nvPicPr>
          <p:cNvPr id="6" name="Picture 5" descr="Table">
            <a:extLst>
              <a:ext uri="{FF2B5EF4-FFF2-40B4-BE49-F238E27FC236}">
                <a16:creationId xmlns:a16="http://schemas.microsoft.com/office/drawing/2014/main" id="{927473A2-B568-49CE-FCE6-C16B67B21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790818"/>
            <a:ext cx="9144000" cy="4038600"/>
          </a:xfrm>
          <a:prstGeom prst="rect">
            <a:avLst/>
          </a:prstGeom>
        </p:spPr>
      </p:pic>
    </p:spTree>
    <p:extLst>
      <p:ext uri="{BB962C8B-B14F-4D97-AF65-F5344CB8AC3E}">
        <p14:creationId xmlns:p14="http://schemas.microsoft.com/office/powerpoint/2010/main" val="473874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1">
            <a:extLst>
              <a:ext uri="{FF2B5EF4-FFF2-40B4-BE49-F238E27FC236}">
                <a16:creationId xmlns:a16="http://schemas.microsoft.com/office/drawing/2014/main" id="{DFA48CB8-2E3E-4F47-BA5F-A847538716F5}"/>
              </a:ext>
            </a:extLst>
          </p:cNvPr>
          <p:cNvSpPr txBox="1">
            <a:spLocks noChangeArrowheads="1"/>
          </p:cNvSpPr>
          <p:nvPr/>
        </p:nvSpPr>
        <p:spPr bwMode="auto">
          <a:xfrm>
            <a:off x="2590800" y="457200"/>
            <a:ext cx="88392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indent="0">
              <a:lnSpc>
                <a:spcPct val="100000"/>
              </a:lnSpc>
              <a:spcBef>
                <a:spcPct val="0"/>
              </a:spcBef>
              <a:buNone/>
            </a:pPr>
            <a:r>
              <a:rPr lang="en-US" altLang="en-US" b="1" dirty="0">
                <a:latin typeface="Arial" panose="020B0604020202020204" pitchFamily="34" charset="0"/>
              </a:rPr>
              <a:t>Responsibility Assignment Matrices (RAM)</a:t>
            </a:r>
          </a:p>
        </p:txBody>
      </p:sp>
      <p:sp>
        <p:nvSpPr>
          <p:cNvPr id="40963" name="Rectangle 4">
            <a:extLst>
              <a:ext uri="{FF2B5EF4-FFF2-40B4-BE49-F238E27FC236}">
                <a16:creationId xmlns:a16="http://schemas.microsoft.com/office/drawing/2014/main" id="{403383B4-5732-4E00-9300-D4C72BCC25D6}"/>
              </a:ext>
            </a:extLst>
          </p:cNvPr>
          <p:cNvSpPr>
            <a:spLocks noChangeArrowheads="1"/>
          </p:cNvSpPr>
          <p:nvPr/>
        </p:nvSpPr>
        <p:spPr bwMode="auto">
          <a:xfrm>
            <a:off x="76200" y="6477000"/>
            <a:ext cx="149887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pic>
        <p:nvPicPr>
          <p:cNvPr id="3" name="Picture 2" descr="Table&#10;&#10;Description automatically generated">
            <a:extLst>
              <a:ext uri="{FF2B5EF4-FFF2-40B4-BE49-F238E27FC236}">
                <a16:creationId xmlns:a16="http://schemas.microsoft.com/office/drawing/2014/main" id="{F874034D-6D61-16FE-446A-DF3DBDF1F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374619"/>
            <a:ext cx="7391400" cy="5486400"/>
          </a:xfrm>
          <a:prstGeom prst="rect">
            <a:avLst/>
          </a:prstGeom>
        </p:spPr>
      </p:pic>
    </p:spTree>
    <p:extLst>
      <p:ext uri="{BB962C8B-B14F-4D97-AF65-F5344CB8AC3E}">
        <p14:creationId xmlns:p14="http://schemas.microsoft.com/office/powerpoint/2010/main" val="1566118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1">
            <a:extLst>
              <a:ext uri="{FF2B5EF4-FFF2-40B4-BE49-F238E27FC236}">
                <a16:creationId xmlns:a16="http://schemas.microsoft.com/office/drawing/2014/main" id="{DFA48CB8-2E3E-4F47-BA5F-A847538716F5}"/>
              </a:ext>
            </a:extLst>
          </p:cNvPr>
          <p:cNvSpPr txBox="1">
            <a:spLocks noChangeArrowheads="1"/>
          </p:cNvSpPr>
          <p:nvPr/>
        </p:nvSpPr>
        <p:spPr bwMode="auto">
          <a:xfrm>
            <a:off x="2590800" y="381000"/>
            <a:ext cx="82677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200" dirty="0">
                <a:solidFill>
                  <a:srgbClr val="0000FF"/>
                </a:solidFill>
                <a:latin typeface="Arial" panose="020B0604020202020204" pitchFamily="34" charset="0"/>
              </a:rPr>
              <a:t>PLANNING THE PROJECT</a:t>
            </a:r>
          </a:p>
        </p:txBody>
      </p:sp>
      <p:sp>
        <p:nvSpPr>
          <p:cNvPr id="40963" name="Rectangle 4">
            <a:extLst>
              <a:ext uri="{FF2B5EF4-FFF2-40B4-BE49-F238E27FC236}">
                <a16:creationId xmlns:a16="http://schemas.microsoft.com/office/drawing/2014/main" id="{403383B4-5732-4E00-9300-D4C72BCC25D6}"/>
              </a:ext>
            </a:extLst>
          </p:cNvPr>
          <p:cNvSpPr>
            <a:spLocks noChangeArrowheads="1"/>
          </p:cNvSpPr>
          <p:nvPr/>
        </p:nvSpPr>
        <p:spPr bwMode="auto">
          <a:xfrm>
            <a:off x="76200" y="6477000"/>
            <a:ext cx="149887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
        <p:nvSpPr>
          <p:cNvPr id="40964" name="TextBox 2">
            <a:extLst>
              <a:ext uri="{FF2B5EF4-FFF2-40B4-BE49-F238E27FC236}">
                <a16:creationId xmlns:a16="http://schemas.microsoft.com/office/drawing/2014/main" id="{B44538DB-D0D6-42A6-96D7-FD3047B3774F}"/>
              </a:ext>
            </a:extLst>
          </p:cNvPr>
          <p:cNvSpPr txBox="1">
            <a:spLocks noChangeArrowheads="1"/>
          </p:cNvSpPr>
          <p:nvPr/>
        </p:nvSpPr>
        <p:spPr bwMode="auto">
          <a:xfrm>
            <a:off x="152400" y="1447800"/>
            <a:ext cx="11963400" cy="35360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449263" indent="-4492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indent="0">
              <a:lnSpc>
                <a:spcPct val="100000"/>
              </a:lnSpc>
              <a:spcBef>
                <a:spcPct val="0"/>
              </a:spcBef>
              <a:buNone/>
            </a:pPr>
            <a:r>
              <a:rPr lang="en-US" altLang="en-US" sz="2200" b="1" dirty="0">
                <a:latin typeface="Arial" panose="020B0604020202020204" pitchFamily="34" charset="0"/>
              </a:rPr>
              <a:t>Project Manager </a:t>
            </a:r>
            <a:r>
              <a:rPr lang="en-US" altLang="en-US" sz="2600" dirty="0">
                <a:latin typeface="Arial" panose="020B0604020202020204" pitchFamily="34" charset="0"/>
              </a:rPr>
              <a:t>- </a:t>
            </a:r>
            <a:r>
              <a:rPr lang="en-US" altLang="en-US" sz="2200" dirty="0">
                <a:latin typeface="Arial" panose="020B0604020202020204" pitchFamily="34" charset="0"/>
              </a:rPr>
              <a:t>Kaw Ji </a:t>
            </a:r>
            <a:r>
              <a:rPr lang="en-US" altLang="en-US" sz="2200" dirty="0" err="1">
                <a:latin typeface="Arial" panose="020B0604020202020204" pitchFamily="34" charset="0"/>
              </a:rPr>
              <a:t>Zian</a:t>
            </a:r>
            <a:endParaRPr lang="en-US" altLang="en-US" sz="2200" dirty="0">
              <a:latin typeface="Arial" panose="020B0604020202020204" pitchFamily="34" charset="0"/>
            </a:endParaRPr>
          </a:p>
          <a:p>
            <a:pPr marL="0" indent="0">
              <a:lnSpc>
                <a:spcPct val="100000"/>
              </a:lnSpc>
              <a:spcBef>
                <a:spcPct val="0"/>
              </a:spcBef>
              <a:buNone/>
            </a:pPr>
            <a:endParaRPr lang="en-US" altLang="en-US" sz="2200" dirty="0">
              <a:latin typeface="Arial" panose="020B0604020202020204" pitchFamily="34" charset="0"/>
            </a:endParaRPr>
          </a:p>
          <a:p>
            <a:pPr marL="776287" indent="0">
              <a:lnSpc>
                <a:spcPct val="150000"/>
              </a:lnSpc>
              <a:buNone/>
            </a:pPr>
            <a:r>
              <a:rPr lang="en-MY" sz="1800" dirty="0">
                <a:effectLst/>
                <a:latin typeface="Times New Roman" panose="02020603050405020304" pitchFamily="18" charset="0"/>
                <a:ea typeface="DengXian" panose="02010600030101010101" pitchFamily="2" charset="-122"/>
                <a:cs typeface="Times New Roman" panose="02020603050405020304" pitchFamily="18" charset="0"/>
              </a:rPr>
              <a:t>A project manager is someone who has the overall responsibility for initiating, planning, designing, carrying out, monitoring, controlling, and successfully closing a project.</a:t>
            </a:r>
            <a:endParaRPr lang="en-MY" sz="1800" dirty="0">
              <a:effectLst/>
              <a:latin typeface="Calibri" panose="020F0502020204030204" pitchFamily="34" charset="0"/>
              <a:ea typeface="DengXian" panose="02010600030101010101" pitchFamily="2" charset="-122"/>
              <a:cs typeface="Times New Roman" panose="02020603050405020304" pitchFamily="18" charset="0"/>
            </a:endParaRPr>
          </a:p>
          <a:p>
            <a:pPr marL="776287" indent="0">
              <a:lnSpc>
                <a:spcPct val="150000"/>
              </a:lnSpc>
              <a:spcAft>
                <a:spcPts val="800"/>
              </a:spcAft>
              <a:buNone/>
            </a:pPr>
            <a:r>
              <a:rPr lang="en-MY" sz="1800" dirty="0">
                <a:effectLst/>
                <a:latin typeface="Times New Roman" panose="02020603050405020304" pitchFamily="18" charset="0"/>
                <a:ea typeface="DengXian" panose="02010600030101010101" pitchFamily="2" charset="-122"/>
                <a:cs typeface="Times New Roman" panose="02020603050405020304" pitchFamily="18" charset="0"/>
              </a:rPr>
              <a:t>The project manager will organise the project calendar for the stakeholders, make sure that each step is carried out, conduct budget planning and process control, and troubleshoot any issues that arise. The project manager needs to possess more general managerial abilities as well as the capacity to ask widespread questions, recognise unintentional assumptions, and settle conflicts.</a:t>
            </a:r>
            <a:endParaRPr lang="en-MY" sz="18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95687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1">
            <a:extLst>
              <a:ext uri="{FF2B5EF4-FFF2-40B4-BE49-F238E27FC236}">
                <a16:creationId xmlns:a16="http://schemas.microsoft.com/office/drawing/2014/main" id="{DFA48CB8-2E3E-4F47-BA5F-A847538716F5}"/>
              </a:ext>
            </a:extLst>
          </p:cNvPr>
          <p:cNvSpPr txBox="1">
            <a:spLocks noChangeArrowheads="1"/>
          </p:cNvSpPr>
          <p:nvPr/>
        </p:nvSpPr>
        <p:spPr bwMode="auto">
          <a:xfrm>
            <a:off x="2590800" y="381000"/>
            <a:ext cx="82677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200" dirty="0">
                <a:solidFill>
                  <a:srgbClr val="0000FF"/>
                </a:solidFill>
                <a:latin typeface="Arial" panose="020B0604020202020204" pitchFamily="34" charset="0"/>
              </a:rPr>
              <a:t>PLANNING THE PROJECT</a:t>
            </a:r>
          </a:p>
        </p:txBody>
      </p:sp>
      <p:sp>
        <p:nvSpPr>
          <p:cNvPr id="40963" name="Rectangle 4">
            <a:extLst>
              <a:ext uri="{FF2B5EF4-FFF2-40B4-BE49-F238E27FC236}">
                <a16:creationId xmlns:a16="http://schemas.microsoft.com/office/drawing/2014/main" id="{403383B4-5732-4E00-9300-D4C72BCC25D6}"/>
              </a:ext>
            </a:extLst>
          </p:cNvPr>
          <p:cNvSpPr>
            <a:spLocks noChangeArrowheads="1"/>
          </p:cNvSpPr>
          <p:nvPr/>
        </p:nvSpPr>
        <p:spPr bwMode="auto">
          <a:xfrm>
            <a:off x="76200" y="6477000"/>
            <a:ext cx="149887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
        <p:nvSpPr>
          <p:cNvPr id="40964" name="TextBox 2">
            <a:extLst>
              <a:ext uri="{FF2B5EF4-FFF2-40B4-BE49-F238E27FC236}">
                <a16:creationId xmlns:a16="http://schemas.microsoft.com/office/drawing/2014/main" id="{B44538DB-D0D6-42A6-96D7-FD3047B3774F}"/>
              </a:ext>
            </a:extLst>
          </p:cNvPr>
          <p:cNvSpPr txBox="1">
            <a:spLocks noChangeArrowheads="1"/>
          </p:cNvSpPr>
          <p:nvPr/>
        </p:nvSpPr>
        <p:spPr bwMode="auto">
          <a:xfrm>
            <a:off x="152400" y="1659285"/>
            <a:ext cx="11887200" cy="32008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49263" indent="-4492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indent="0">
              <a:lnSpc>
                <a:spcPct val="100000"/>
              </a:lnSpc>
              <a:spcBef>
                <a:spcPct val="0"/>
              </a:spcBef>
              <a:buNone/>
            </a:pPr>
            <a:r>
              <a:rPr lang="en-US" altLang="en-US" sz="2200" b="1" dirty="0">
                <a:latin typeface="Arial" panose="020B0604020202020204" pitchFamily="34" charset="0"/>
              </a:rPr>
              <a:t>System Designer </a:t>
            </a:r>
            <a:r>
              <a:rPr lang="en-US" altLang="en-US" sz="2200" dirty="0">
                <a:latin typeface="Arial" panose="020B0604020202020204" pitchFamily="34" charset="0"/>
              </a:rPr>
              <a:t>- Md Fawzul Kabir Badhan</a:t>
            </a:r>
          </a:p>
          <a:p>
            <a:pPr marL="0" indent="0">
              <a:lnSpc>
                <a:spcPct val="100000"/>
              </a:lnSpc>
              <a:spcBef>
                <a:spcPct val="0"/>
              </a:spcBef>
              <a:buNone/>
            </a:pPr>
            <a:endParaRPr lang="en-US" altLang="en-US" sz="2200" dirty="0">
              <a:latin typeface="Arial" panose="020B0604020202020204" pitchFamily="34" charset="0"/>
            </a:endParaRPr>
          </a:p>
          <a:p>
            <a:pPr marL="0" indent="0" algn="just">
              <a:lnSpc>
                <a:spcPct val="100000"/>
              </a:lnSpc>
              <a:spcBef>
                <a:spcPct val="0"/>
              </a:spcBef>
              <a:buNone/>
            </a:pPr>
            <a:r>
              <a:rPr lang="en-US" altLang="en-US" sz="2200" dirty="0">
                <a:latin typeface="Arial" panose="020B0604020202020204" pitchFamily="34" charset="0"/>
              </a:rPr>
              <a:t>The system designer's job is to create a detailed blueprint and instructions that the programmers can follow. The specification of specifications that the system or business analyst has developed is the primary input document used by the system designer. </a:t>
            </a:r>
          </a:p>
          <a:p>
            <a:pPr marL="0" indent="0" algn="just">
              <a:lnSpc>
                <a:spcPct val="100000"/>
              </a:lnSpc>
              <a:spcBef>
                <a:spcPct val="0"/>
              </a:spcBef>
              <a:buNone/>
            </a:pPr>
            <a:endParaRPr lang="en-US" altLang="en-US" sz="2200" dirty="0">
              <a:latin typeface="Arial" panose="020B0604020202020204" pitchFamily="34" charset="0"/>
            </a:endParaRPr>
          </a:p>
          <a:p>
            <a:pPr marL="0" indent="0" algn="just">
              <a:lnSpc>
                <a:spcPct val="100000"/>
              </a:lnSpc>
              <a:spcBef>
                <a:spcPct val="0"/>
              </a:spcBef>
              <a:buNone/>
            </a:pPr>
            <a:r>
              <a:rPr lang="en-US" altLang="en-US" sz="2200" dirty="0">
                <a:latin typeface="Arial" panose="020B0604020202020204" pitchFamily="34" charset="0"/>
              </a:rPr>
              <a:t>To guarantee that the system is thoroughly tested, the system designer must also create test schedules and collaborate with a group of users and system testers.</a:t>
            </a:r>
          </a:p>
          <a:p>
            <a:pPr marL="0" indent="0">
              <a:lnSpc>
                <a:spcPct val="100000"/>
              </a:lnSpc>
              <a:spcBef>
                <a:spcPct val="0"/>
              </a:spcBef>
              <a:buNone/>
            </a:pPr>
            <a:endParaRPr lang="en-US" altLang="en-US" sz="2600" dirty="0">
              <a:latin typeface="Arial" panose="020B0604020202020204" pitchFamily="34" charset="0"/>
            </a:endParaRPr>
          </a:p>
        </p:txBody>
      </p:sp>
    </p:spTree>
    <p:extLst>
      <p:ext uri="{BB962C8B-B14F-4D97-AF65-F5344CB8AC3E}">
        <p14:creationId xmlns:p14="http://schemas.microsoft.com/office/powerpoint/2010/main" val="177123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1">
            <a:extLst>
              <a:ext uri="{FF2B5EF4-FFF2-40B4-BE49-F238E27FC236}">
                <a16:creationId xmlns:a16="http://schemas.microsoft.com/office/drawing/2014/main" id="{DFA48CB8-2E3E-4F47-BA5F-A847538716F5}"/>
              </a:ext>
            </a:extLst>
          </p:cNvPr>
          <p:cNvSpPr txBox="1">
            <a:spLocks noChangeArrowheads="1"/>
          </p:cNvSpPr>
          <p:nvPr/>
        </p:nvSpPr>
        <p:spPr bwMode="auto">
          <a:xfrm>
            <a:off x="2590800" y="381000"/>
            <a:ext cx="82677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200" dirty="0">
                <a:solidFill>
                  <a:srgbClr val="0000FF"/>
                </a:solidFill>
                <a:latin typeface="Arial" panose="020B0604020202020204" pitchFamily="34" charset="0"/>
              </a:rPr>
              <a:t>PLANNING THE PROJECT</a:t>
            </a:r>
          </a:p>
        </p:txBody>
      </p:sp>
      <p:sp>
        <p:nvSpPr>
          <p:cNvPr id="40963" name="Rectangle 4">
            <a:extLst>
              <a:ext uri="{FF2B5EF4-FFF2-40B4-BE49-F238E27FC236}">
                <a16:creationId xmlns:a16="http://schemas.microsoft.com/office/drawing/2014/main" id="{403383B4-5732-4E00-9300-D4C72BCC25D6}"/>
              </a:ext>
            </a:extLst>
          </p:cNvPr>
          <p:cNvSpPr>
            <a:spLocks noChangeArrowheads="1"/>
          </p:cNvSpPr>
          <p:nvPr/>
        </p:nvSpPr>
        <p:spPr bwMode="auto">
          <a:xfrm>
            <a:off x="76200" y="6477000"/>
            <a:ext cx="149887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
        <p:nvSpPr>
          <p:cNvPr id="2" name="TextBox 2">
            <a:extLst>
              <a:ext uri="{FF2B5EF4-FFF2-40B4-BE49-F238E27FC236}">
                <a16:creationId xmlns:a16="http://schemas.microsoft.com/office/drawing/2014/main" id="{E2CB19B8-CC63-F3FA-C84D-D1E1B3978E1C}"/>
              </a:ext>
            </a:extLst>
          </p:cNvPr>
          <p:cNvSpPr txBox="1">
            <a:spLocks noChangeArrowheads="1"/>
          </p:cNvSpPr>
          <p:nvPr/>
        </p:nvSpPr>
        <p:spPr bwMode="auto">
          <a:xfrm>
            <a:off x="188143" y="1659285"/>
            <a:ext cx="11815713" cy="38779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49263" indent="-4492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indent="0" algn="just">
              <a:lnSpc>
                <a:spcPct val="100000"/>
              </a:lnSpc>
              <a:spcBef>
                <a:spcPct val="0"/>
              </a:spcBef>
              <a:buNone/>
            </a:pPr>
            <a:r>
              <a:rPr lang="en-US" altLang="en-US" sz="2200" b="1" dirty="0">
                <a:latin typeface="Arial" panose="020B0604020202020204" pitchFamily="34" charset="0"/>
              </a:rPr>
              <a:t>Programmer</a:t>
            </a:r>
            <a:r>
              <a:rPr lang="en-US" altLang="en-US" sz="2200" dirty="0">
                <a:latin typeface="Arial" panose="020B0604020202020204" pitchFamily="34" charset="0"/>
              </a:rPr>
              <a:t> - </a:t>
            </a:r>
            <a:r>
              <a:rPr lang="en-US" altLang="en-US" sz="2400" dirty="0">
                <a:latin typeface="Arial" panose="020B0604020202020204" pitchFamily="34" charset="0"/>
              </a:rPr>
              <a:t>Yusuf </a:t>
            </a:r>
            <a:r>
              <a:rPr lang="en-US" altLang="en-US" sz="2400" dirty="0" err="1">
                <a:latin typeface="Arial" panose="020B0604020202020204" pitchFamily="34" charset="0"/>
              </a:rPr>
              <a:t>Athallah</a:t>
            </a:r>
            <a:r>
              <a:rPr lang="en-US" altLang="en-US" sz="2400" dirty="0">
                <a:latin typeface="Arial" panose="020B0604020202020204" pitchFamily="34" charset="0"/>
              </a:rPr>
              <a:t> </a:t>
            </a:r>
            <a:r>
              <a:rPr lang="en-US" altLang="en-US" sz="2400" dirty="0" err="1">
                <a:latin typeface="Arial" panose="020B0604020202020204" pitchFamily="34" charset="0"/>
              </a:rPr>
              <a:t>Adriyansyah</a:t>
            </a:r>
            <a:r>
              <a:rPr lang="en-US" altLang="en-US" sz="2400" dirty="0">
                <a:latin typeface="Arial" panose="020B0604020202020204" pitchFamily="34" charset="0"/>
              </a:rPr>
              <a:t> </a:t>
            </a:r>
          </a:p>
          <a:p>
            <a:pPr marL="0" indent="0" algn="just">
              <a:lnSpc>
                <a:spcPct val="100000"/>
              </a:lnSpc>
              <a:spcBef>
                <a:spcPct val="0"/>
              </a:spcBef>
              <a:buNone/>
            </a:pPr>
            <a:endParaRPr lang="en-US" altLang="en-US" sz="2400" dirty="0">
              <a:latin typeface="Arial" panose="020B0604020202020204" pitchFamily="34" charset="0"/>
            </a:endParaRPr>
          </a:p>
          <a:p>
            <a:pPr marL="0" indent="0" algn="just">
              <a:lnSpc>
                <a:spcPct val="100000"/>
              </a:lnSpc>
              <a:spcBef>
                <a:spcPct val="0"/>
              </a:spcBef>
              <a:buNone/>
            </a:pPr>
            <a:r>
              <a:rPr lang="en-US" altLang="en-US" sz="2200" dirty="0">
                <a:latin typeface="Arial" panose="020B0604020202020204" pitchFamily="34" charset="0"/>
              </a:rPr>
              <a:t>A coevolutionary neural network has been used to construct an algorithm and a system, and the duty of the programmer is to define, develop, </a:t>
            </a:r>
            <a:r>
              <a:rPr lang="en-US" altLang="en-US" sz="2200" dirty="0" err="1">
                <a:latin typeface="Arial" panose="020B0604020202020204" pitchFamily="34" charset="0"/>
              </a:rPr>
              <a:t>instal</a:t>
            </a:r>
            <a:r>
              <a:rPr lang="en-US" altLang="en-US" sz="2200" dirty="0">
                <a:latin typeface="Arial" panose="020B0604020202020204" pitchFamily="34" charset="0"/>
              </a:rPr>
              <a:t>, and test a software framework that uses it. The software can be updated and maintained to make sure that security flaws are fixed and that it works with new databases once the final development environment has been given to the programmer.</a:t>
            </a:r>
          </a:p>
          <a:p>
            <a:pPr marL="0" indent="0" algn="just">
              <a:lnSpc>
                <a:spcPct val="100000"/>
              </a:lnSpc>
              <a:spcBef>
                <a:spcPct val="0"/>
              </a:spcBef>
              <a:buNone/>
            </a:pPr>
            <a:endParaRPr lang="en-US" altLang="en-US" sz="2200" dirty="0">
              <a:latin typeface="Arial" panose="020B0604020202020204" pitchFamily="34" charset="0"/>
            </a:endParaRPr>
          </a:p>
          <a:p>
            <a:pPr marL="0" indent="0" algn="just">
              <a:lnSpc>
                <a:spcPct val="100000"/>
              </a:lnSpc>
              <a:spcBef>
                <a:spcPct val="0"/>
              </a:spcBef>
              <a:buNone/>
            </a:pPr>
            <a:r>
              <a:rPr lang="en-US" altLang="en-US" sz="2200" dirty="0">
                <a:latin typeface="Arial" panose="020B0604020202020204" pitchFamily="34" charset="0"/>
              </a:rPr>
              <a:t>On a computer or smartphone, programmers will create features that let users carry out basic operations, while other programmers will create the underpinning systems that manage networks.</a:t>
            </a:r>
            <a:endParaRPr lang="en-US" altLang="en-US" sz="2600" dirty="0">
              <a:latin typeface="Arial" panose="020B0604020202020204" pitchFamily="34" charset="0"/>
            </a:endParaRPr>
          </a:p>
        </p:txBody>
      </p:sp>
    </p:spTree>
    <p:extLst>
      <p:ext uri="{BB962C8B-B14F-4D97-AF65-F5344CB8AC3E}">
        <p14:creationId xmlns:p14="http://schemas.microsoft.com/office/powerpoint/2010/main" val="4077768505"/>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ontents Slide Master">
  <a:themeElements>
    <a:clrScheme name="ALLPPT-COLOR 101">
      <a:dk1>
        <a:sysClr val="windowText" lastClr="000000"/>
      </a:dk1>
      <a:lt1>
        <a:sysClr val="window" lastClr="FFFFFF"/>
      </a:lt1>
      <a:dk2>
        <a:srgbClr val="44546A"/>
      </a:dk2>
      <a:lt2>
        <a:srgbClr val="E7E6E6"/>
      </a:lt2>
      <a:accent1>
        <a:srgbClr val="82C650"/>
      </a:accent1>
      <a:accent2>
        <a:srgbClr val="5CBE7A"/>
      </a:accent2>
      <a:accent3>
        <a:srgbClr val="2CB8AE"/>
      </a:accent3>
      <a:accent4>
        <a:srgbClr val="24A8C2"/>
      </a:accent4>
      <a:accent5>
        <a:srgbClr val="249ED2"/>
      </a:accent5>
      <a:accent6>
        <a:srgbClr val="3F3F3F"/>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28830</TotalTime>
  <Words>684</Words>
  <Application>Microsoft Office PowerPoint</Application>
  <PresentationFormat>Widescreen</PresentationFormat>
  <Paragraphs>93</Paragraphs>
  <Slides>23</Slides>
  <Notes>3</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23</vt:i4>
      </vt:variant>
    </vt:vector>
  </HeadingPairs>
  <TitlesOfParts>
    <vt:vector size="37" baseType="lpstr">
      <vt:lpstr>Arial</vt:lpstr>
      <vt:lpstr>Calibri</vt:lpstr>
      <vt:lpstr>Calibri Light</vt:lpstr>
      <vt:lpstr>Times New Roman</vt:lpstr>
      <vt:lpstr>Wingdings</vt:lpstr>
      <vt:lpstr>1_Custom Design</vt:lpstr>
      <vt:lpstr>Custom Design</vt:lpstr>
      <vt:lpstr>2_Custom Design</vt:lpstr>
      <vt:lpstr>3_Custom Design</vt:lpstr>
      <vt:lpstr>4_Custom Design</vt:lpstr>
      <vt:lpstr>5_Custom Design</vt:lpstr>
      <vt:lpstr>6_Custom Design</vt:lpstr>
      <vt:lpstr>7_Custom Design</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01857</dc:creator>
  <cp:lastModifiedBy>Kaw Zi Jian</cp:lastModifiedBy>
  <cp:revision>1767</cp:revision>
  <cp:lastPrinted>2019-08-29T03:58:10Z</cp:lastPrinted>
  <dcterms:created xsi:type="dcterms:W3CDTF">2019-08-05T14:08:25Z</dcterms:created>
  <dcterms:modified xsi:type="dcterms:W3CDTF">2023-01-12T08:13:48Z</dcterms:modified>
</cp:coreProperties>
</file>